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_rels/notesSlide2.xml.rels" ContentType="application/vnd.openxmlformats-package.relationships+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_rels/notesSlide6.xml.rels" ContentType="application/vnd.openxmlformats-package.relationships+xml"/>
  <Override PartName="/ppt/notesSlides/_rels/notesSlide8.xml.rels" ContentType="application/vnd.openxmlformats-package.relationship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media/image57.png" ContentType="image/png"/>
  <Override PartName="/ppt/media/image1.png" ContentType="image/png"/>
  <Override PartName="/ppt/media/image58.png" ContentType="image/png"/>
  <Override PartName="/ppt/media/image2.png" ContentType="image/png"/>
  <Override PartName="/ppt/media/image59.png" ContentType="image/png"/>
  <Override PartName="/ppt/media/image3.png" ContentType="image/png"/>
  <Override PartName="/ppt/media/image4.png" ContentType="image/png"/>
  <Override PartName="/ppt/media/image8.gif" ContentType="image/gif"/>
  <Override PartName="/ppt/media/image53.png" ContentType="image/png"/>
  <Override PartName="/ppt/media/image5.png" ContentType="image/png"/>
  <Override PartName="/ppt/media/image6.png" ContentType="image/png"/>
  <Override PartName="/ppt/media/image7.png" ContentType="image/png"/>
  <Override PartName="/ppt/media/image9.png" ContentType="image/png"/>
  <Override PartName="/ppt/media/image10.gif" ContentType="image/gif"/>
  <Override PartName="/ppt/media/image46.png" ContentType="image/png"/>
  <Override PartName="/ppt/media/image11.gif" ContentType="image/gif"/>
  <Override PartName="/ppt/media/image47.png" ContentType="image/png"/>
  <Override PartName="/ppt/media/image12.gif" ContentType="image/gif"/>
  <Override PartName="/ppt/media/image48.png" ContentType="image/png"/>
  <Override PartName="/ppt/media/image13.gif" ContentType="image/gif"/>
  <Override PartName="/ppt/media/image14.gif" ContentType="image/gif"/>
  <Override PartName="/ppt/media/image15.gif" ContentType="image/gif"/>
  <Override PartName="/ppt/media/image16.gif" ContentType="image/gif"/>
  <Override PartName="/ppt/media/image62.png" ContentType="image/png"/>
  <Override PartName="/ppt/media/image17.gif" ContentType="image/gif"/>
  <Override PartName="/ppt/media/image18.png" ContentType="image/png"/>
  <Override PartName="/ppt/media/image39.gif" ContentType="image/gif"/>
  <Override PartName="/ppt/media/image19.png" ContentType="image/png"/>
  <Override PartName="/ppt/media/image20.png" ContentType="image/png"/>
  <Override PartName="/ppt/media/image21.png" ContentType="image/png"/>
  <Override PartName="/ppt/media/image22.png" ContentType="image/png"/>
  <Override PartName="/ppt/media/image23.png" ContentType="image/png"/>
  <Override PartName="/ppt/media/image24.jpeg" ContentType="image/jpeg"/>
  <Override PartName="/ppt/media/image25.png" ContentType="image/png"/>
  <Override PartName="/ppt/media/image26.png" ContentType="image/png"/>
  <Override PartName="/ppt/media/image64.jpeg" ContentType="image/jpeg"/>
  <Override PartName="/ppt/media/image27.png" ContentType="image/png"/>
  <Override PartName="/ppt/media/image28.png" ContentType="image/png"/>
  <Override PartName="/ppt/media/image49.gif" ContentType="image/gif"/>
  <Override PartName="/ppt/media/image29.png" ContentType="image/png"/>
  <Override PartName="/ppt/media/image60.gif" ContentType="image/gif"/>
  <Override PartName="/ppt/media/image30.png" ContentType="image/png"/>
  <Override PartName="/ppt/media/image31.png" ContentType="image/png"/>
  <Override PartName="/ppt/media/image32.png" ContentType="image/png"/>
  <Override PartName="/ppt/media/image33.png" ContentType="image/png"/>
  <Override PartName="/ppt/media/image34.png" ContentType="image/png"/>
  <Override PartName="/ppt/media/image35.png" ContentType="image/png"/>
  <Override PartName="/ppt/media/image36.png" ContentType="image/png"/>
  <Override PartName="/ppt/media/image37.png" ContentType="image/png"/>
  <Override PartName="/ppt/media/image38.png" ContentType="image/png"/>
  <Override PartName="/ppt/media/image40.png" ContentType="image/png"/>
  <Override PartName="/ppt/media/image61.gif" ContentType="image/gif"/>
  <Override PartName="/ppt/media/image41.png" ContentType="image/png"/>
  <Override PartName="/ppt/media/image42.png" ContentType="image/png"/>
  <Override PartName="/ppt/media/image43.png" ContentType="image/png"/>
  <Override PartName="/ppt/media/image44.png" ContentType="image/png"/>
  <Override PartName="/ppt/media/image45.png" ContentType="image/png"/>
  <Override PartName="/ppt/media/image50.jpeg" ContentType="image/jpeg"/>
  <Override PartName="/ppt/media/image51.png" ContentType="image/png"/>
  <Override PartName="/ppt/media/image52.png" ContentType="image/png"/>
  <Override PartName="/ppt/media/image54.png" ContentType="image/png"/>
  <Override PartName="/ppt/media/image55.png" ContentType="image/png"/>
  <Override PartName="/ppt/media/image56.png" ContentType="image/png"/>
  <Override PartName="/ppt/media/image63.jpeg" ContentType="image/jpeg"/>
  <Override PartName="/ppt/media/image65.png" ContentType="image/png"/>
  <Override PartName="/ppt/media/image66.jpeg" ContentType="image/jpeg"/>
  <Override PartName="/ppt/media/image67.png" ContentType="image/png"/>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9.xml" ContentType="application/vnd.openxmlformats-officedocument.presentationml.slideLayout+xml"/>
  <Override PartName="/ppt/slideLayouts/slideLayout3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_rels/slideLayout31.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39.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
</Relationships>
</file>

<file path=ppt/notesMasters/_rels/notesMaster1.xml.rels><?xml version="1.0" encoding="UTF-8"?>
<Relationships xmlns="http://schemas.openxmlformats.org/package/2006/relationships"><Relationship Id="rId1" Type="http://schemas.openxmlformats.org/officeDocument/2006/relationships/theme" Target="../theme/theme5.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PlaceHolder 1"/>
          <p:cNvSpPr>
            <a:spLocks noGrp="1"/>
          </p:cNvSpPr>
          <p:nvPr>
            <p:ph type="sldImg"/>
          </p:nvPr>
        </p:nvSpPr>
        <p:spPr>
          <a:xfrm>
            <a:off x="216000" y="812520"/>
            <a:ext cx="7127280" cy="4008960"/>
          </a:xfrm>
          <a:prstGeom prst="rect">
            <a:avLst/>
          </a:prstGeom>
        </p:spPr>
        <p:txBody>
          <a:bodyPr lIns="0" rIns="0" tIns="0" bIns="0" anchor="ctr">
            <a:noAutofit/>
          </a:bodyPr>
          <a:p>
            <a:r>
              <a:rPr b="0" lang="es-ES" sz="1400" spc="-1" strike="noStrike">
                <a:solidFill>
                  <a:srgbClr val="000000"/>
                </a:solidFill>
                <a:latin typeface="Arial"/>
              </a:rPr>
              <a:t>Pulse para desplazar la diapositiva</a:t>
            </a:r>
            <a:endParaRPr b="0" lang="es-ES" sz="1400" spc="-1" strike="noStrike">
              <a:solidFill>
                <a:srgbClr val="000000"/>
              </a:solidFill>
              <a:latin typeface="Arial"/>
            </a:endParaRPr>
          </a:p>
        </p:txBody>
      </p:sp>
      <p:sp>
        <p:nvSpPr>
          <p:cNvPr id="189" name="PlaceHolder 2"/>
          <p:cNvSpPr>
            <a:spLocks noGrp="1"/>
          </p:cNvSpPr>
          <p:nvPr>
            <p:ph type="body"/>
          </p:nvPr>
        </p:nvSpPr>
        <p:spPr>
          <a:xfrm>
            <a:off x="756000" y="5078520"/>
            <a:ext cx="6047640" cy="4811040"/>
          </a:xfrm>
          <a:prstGeom prst="rect">
            <a:avLst/>
          </a:prstGeom>
        </p:spPr>
        <p:txBody>
          <a:bodyPr lIns="0" rIns="0" tIns="0" bIns="0">
            <a:noAutofit/>
          </a:bodyPr>
          <a:p>
            <a:r>
              <a:rPr b="0" lang="es-ES" sz="2000" spc="-1" strike="noStrike">
                <a:latin typeface="Arial"/>
              </a:rPr>
              <a:t>Pulse para editar el formato de las notas</a:t>
            </a:r>
            <a:endParaRPr b="0" lang="es-ES" sz="2000" spc="-1" strike="noStrike">
              <a:latin typeface="Arial"/>
            </a:endParaRPr>
          </a:p>
        </p:txBody>
      </p:sp>
      <p:sp>
        <p:nvSpPr>
          <p:cNvPr id="190" name="PlaceHolder 3"/>
          <p:cNvSpPr>
            <a:spLocks noGrp="1"/>
          </p:cNvSpPr>
          <p:nvPr>
            <p:ph type="hdr"/>
          </p:nvPr>
        </p:nvSpPr>
        <p:spPr>
          <a:xfrm>
            <a:off x="0" y="0"/>
            <a:ext cx="3280680" cy="534240"/>
          </a:xfrm>
          <a:prstGeom prst="rect">
            <a:avLst/>
          </a:prstGeom>
        </p:spPr>
        <p:txBody>
          <a:bodyPr lIns="0" rIns="0" tIns="0" bIns="0">
            <a:noAutofit/>
          </a:bodyPr>
          <a:p>
            <a:r>
              <a:rPr b="0" lang="es-ES" sz="1400" spc="-1" strike="noStrike">
                <a:latin typeface="Times New Roman"/>
              </a:rPr>
              <a:t>&lt;cabecera&gt;</a:t>
            </a:r>
            <a:endParaRPr b="0" lang="es-ES" sz="1400" spc="-1" strike="noStrike">
              <a:latin typeface="Times New Roman"/>
            </a:endParaRPr>
          </a:p>
        </p:txBody>
      </p:sp>
      <p:sp>
        <p:nvSpPr>
          <p:cNvPr id="191" name="PlaceHolder 4"/>
          <p:cNvSpPr>
            <a:spLocks noGrp="1"/>
          </p:cNvSpPr>
          <p:nvPr>
            <p:ph type="dt"/>
          </p:nvPr>
        </p:nvSpPr>
        <p:spPr>
          <a:xfrm>
            <a:off x="4278960" y="0"/>
            <a:ext cx="3280680" cy="534240"/>
          </a:xfrm>
          <a:prstGeom prst="rect">
            <a:avLst/>
          </a:prstGeom>
        </p:spPr>
        <p:txBody>
          <a:bodyPr lIns="0" rIns="0" tIns="0" bIns="0">
            <a:noAutofit/>
          </a:bodyPr>
          <a:p>
            <a:pPr algn="r"/>
            <a:r>
              <a:rPr b="0" lang="es-ES" sz="1400" spc="-1" strike="noStrike">
                <a:latin typeface="Times New Roman"/>
              </a:rPr>
              <a:t>&lt;fecha/hora&gt;</a:t>
            </a:r>
            <a:endParaRPr b="0" lang="es-ES" sz="1400" spc="-1" strike="noStrike">
              <a:latin typeface="Times New Roman"/>
            </a:endParaRPr>
          </a:p>
        </p:txBody>
      </p:sp>
      <p:sp>
        <p:nvSpPr>
          <p:cNvPr id="192" name="PlaceHolder 5"/>
          <p:cNvSpPr>
            <a:spLocks noGrp="1"/>
          </p:cNvSpPr>
          <p:nvPr>
            <p:ph type="ftr"/>
          </p:nvPr>
        </p:nvSpPr>
        <p:spPr>
          <a:xfrm>
            <a:off x="0" y="10157400"/>
            <a:ext cx="3280680" cy="534240"/>
          </a:xfrm>
          <a:prstGeom prst="rect">
            <a:avLst/>
          </a:prstGeom>
        </p:spPr>
        <p:txBody>
          <a:bodyPr lIns="0" rIns="0" tIns="0" bIns="0" anchor="b">
            <a:noAutofit/>
          </a:bodyPr>
          <a:p>
            <a:r>
              <a:rPr b="0" lang="es-ES" sz="1400" spc="-1" strike="noStrike">
                <a:latin typeface="Times New Roman"/>
              </a:rPr>
              <a:t>&lt;pie de página&gt;</a:t>
            </a:r>
            <a:endParaRPr b="0" lang="es-ES" sz="1400" spc="-1" strike="noStrike">
              <a:latin typeface="Times New Roman"/>
            </a:endParaRPr>
          </a:p>
        </p:txBody>
      </p:sp>
      <p:sp>
        <p:nvSpPr>
          <p:cNvPr id="193"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A6CBA5B2-79EB-406A-804C-D1EE68594043}" type="slidenum">
              <a:rPr b="0" lang="es-ES" sz="1400" spc="-1" strike="noStrike">
                <a:latin typeface="Times New Roman"/>
              </a:rPr>
              <a:t>&lt;número&gt;</a:t>
            </a:fld>
            <a:endParaRPr b="0" lang="es-E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2" name="PlaceHolder 1"/>
          <p:cNvSpPr>
            <a:spLocks noGrp="1"/>
          </p:cNvSpPr>
          <p:nvPr>
            <p:ph type="sldImg"/>
          </p:nvPr>
        </p:nvSpPr>
        <p:spPr>
          <a:xfrm>
            <a:off x="1371600" y="1143000"/>
            <a:ext cx="4114440" cy="3085920"/>
          </a:xfrm>
          <a:prstGeom prst="rect">
            <a:avLst/>
          </a:prstGeom>
        </p:spPr>
      </p:sp>
      <p:sp>
        <p:nvSpPr>
          <p:cNvPr id="303"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r>
              <a:rPr b="0" lang="en-US" sz="1200" spc="-1" strike="noStrike">
                <a:solidFill>
                  <a:srgbClr val="000000"/>
                </a:solidFill>
                <a:latin typeface="Calibri"/>
                <a:ea typeface="Calibri"/>
              </a:rPr>
              <a:t>Share a random thought, fact, or phrase with one student in the class. Have that student turn around and whisper what they heard to the person behind them. Keep following this pattern until the last student hears the sentence or phrase. Have that student share what they heard with the rest of the class. Compare what the last student said with the original secret you shared.</a:t>
            </a:r>
            <a:endParaRPr b="0" lang="es-ES" sz="1200" spc="-1" strike="noStrike">
              <a:latin typeface="Arial"/>
            </a:endParaRPr>
          </a:p>
        </p:txBody>
      </p:sp>
      <p:sp>
        <p:nvSpPr>
          <p:cNvPr id="304" name="Google Shape;175;p2: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2347EE5F-06D2-48C8-B797-EB9D93E6171D}" type="slidenum">
              <a:rPr b="0" lang="en-US" sz="1400" spc="-1" strike="noStrike">
                <a:latin typeface="Times New Roman"/>
              </a:rPr>
              <a:t>&lt;número&gt;</a:t>
            </a:fld>
            <a:endParaRPr b="0" lang="es-ES" sz="1400" spc="-1" strike="noStrike">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5" name="PlaceHolder 1"/>
          <p:cNvSpPr>
            <a:spLocks noGrp="1"/>
          </p:cNvSpPr>
          <p:nvPr>
            <p:ph type="sldImg"/>
          </p:nvPr>
        </p:nvSpPr>
        <p:spPr>
          <a:xfrm>
            <a:off x="1371600" y="1143000"/>
            <a:ext cx="4114440" cy="3085920"/>
          </a:xfrm>
          <a:prstGeom prst="rect">
            <a:avLst/>
          </a:prstGeom>
        </p:spPr>
      </p:sp>
      <p:sp>
        <p:nvSpPr>
          <p:cNvPr id="306"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r>
              <a:rPr b="0" lang="en-US" sz="1200" spc="-1" strike="noStrike">
                <a:solidFill>
                  <a:srgbClr val="000000"/>
                </a:solidFill>
                <a:latin typeface="Calibri"/>
                <a:ea typeface="Calibri"/>
              </a:rPr>
              <a:t>Tell the class: “Today, we are going to talk about fake news.” It’s a phrase that was made popular during Donald Trumps presidency in the United States, but what does it mean? Give the students a few minutes to respond.</a:t>
            </a:r>
            <a:endParaRPr b="0" lang="es-ES" sz="1200" spc="-1" strike="noStrike">
              <a:latin typeface="Arial"/>
            </a:endParaRPr>
          </a:p>
        </p:txBody>
      </p:sp>
      <p:sp>
        <p:nvSpPr>
          <p:cNvPr id="307" name="Google Shape;183;p3: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92382F1F-4333-47AF-AA76-59CAF22EC1E6}" type="slidenum">
              <a:rPr b="0" lang="en-US" sz="1400" spc="-1" strike="noStrike">
                <a:latin typeface="Times New Roman"/>
              </a:rPr>
              <a:t>&lt;número&gt;</a:t>
            </a:fld>
            <a:endParaRPr b="0" lang="es-ES" sz="1400" spc="-1" strike="noStrike">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8" name="PlaceHolder 1"/>
          <p:cNvSpPr>
            <a:spLocks noGrp="1"/>
          </p:cNvSpPr>
          <p:nvPr>
            <p:ph type="sldImg"/>
          </p:nvPr>
        </p:nvSpPr>
        <p:spPr>
          <a:xfrm>
            <a:off x="1371600" y="1143000"/>
            <a:ext cx="4114440" cy="3085920"/>
          </a:xfrm>
          <a:prstGeom prst="rect">
            <a:avLst/>
          </a:prstGeom>
        </p:spPr>
      </p:sp>
      <p:sp>
        <p:nvSpPr>
          <p:cNvPr id="309"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r>
              <a:rPr b="0" lang="en-US" sz="1200" spc="-1" strike="noStrike">
                <a:solidFill>
                  <a:srgbClr val="000000"/>
                </a:solidFill>
                <a:latin typeface="Calibri"/>
                <a:ea typeface="Calibri"/>
              </a:rPr>
              <a:t>Give students 5 minutes to examine these sentences and try to find their own definition for each word.</a:t>
            </a:r>
            <a:endParaRPr b="0" lang="es-ES" sz="1200" spc="-1" strike="noStrike">
              <a:latin typeface="Arial"/>
            </a:endParaRPr>
          </a:p>
        </p:txBody>
      </p:sp>
      <p:sp>
        <p:nvSpPr>
          <p:cNvPr id="310" name="Google Shape;196;p4: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34C0CA78-2905-48A9-9001-C26A2352790B}" type="slidenum">
              <a:rPr b="0" lang="en-US" sz="1400" spc="-1" strike="noStrike">
                <a:latin typeface="Times New Roman"/>
              </a:rPr>
              <a:t>&lt;número&gt;</a:t>
            </a:fld>
            <a:endParaRPr b="0" lang="es-ES" sz="1400" spc="-1" strike="noStrike">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1" name="PlaceHolder 1"/>
          <p:cNvSpPr>
            <a:spLocks noGrp="1"/>
          </p:cNvSpPr>
          <p:nvPr>
            <p:ph type="sldImg"/>
          </p:nvPr>
        </p:nvSpPr>
        <p:spPr>
          <a:xfrm>
            <a:off x="1371600" y="1143000"/>
            <a:ext cx="4114440" cy="3085920"/>
          </a:xfrm>
          <a:prstGeom prst="rect">
            <a:avLst/>
          </a:prstGeom>
        </p:spPr>
      </p:sp>
      <p:sp>
        <p:nvSpPr>
          <p:cNvPr id="312"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r>
              <a:rPr b="0" lang="en-US" sz="1200" spc="-1" strike="noStrike" u="sng">
                <a:solidFill>
                  <a:srgbClr val="000000"/>
                </a:solidFill>
                <a:uFillTx/>
                <a:latin typeface="Calibri"/>
                <a:ea typeface="Calibri"/>
              </a:rPr>
              <a:t>Biased</a:t>
            </a:r>
            <a:r>
              <a:rPr b="0" lang="en-US" sz="1200" spc="-1" strike="noStrike">
                <a:solidFill>
                  <a:srgbClr val="000000"/>
                </a:solidFill>
                <a:latin typeface="Calibri"/>
                <a:ea typeface="Calibri"/>
              </a:rPr>
              <a:t> - </a:t>
            </a:r>
            <a:r>
              <a:rPr b="0" lang="en-US" sz="1200" spc="-1" strike="noStrike">
                <a:solidFill>
                  <a:srgbClr val="202124"/>
                </a:solidFill>
                <a:latin typeface="Roboto"/>
                <a:ea typeface="Roboto"/>
              </a:rPr>
              <a:t>unfairly prejudiced for or against someone or something.</a:t>
            </a:r>
            <a:endParaRPr b="0" lang="es-ES" sz="1200" spc="-1" strike="noStrike">
              <a:latin typeface="Arial"/>
            </a:endParaRPr>
          </a:p>
          <a:p>
            <a:pPr>
              <a:lnSpc>
                <a:spcPct val="100000"/>
              </a:lnSpc>
              <a:tabLst>
                <a:tab algn="l" pos="0"/>
              </a:tabLst>
            </a:pPr>
            <a:r>
              <a:rPr b="0" lang="en-US" sz="1200" spc="-1" strike="noStrike" u="sng">
                <a:solidFill>
                  <a:srgbClr val="202124"/>
                </a:solidFill>
                <a:uFillTx/>
                <a:latin typeface="Roboto"/>
                <a:ea typeface="Roboto"/>
              </a:rPr>
              <a:t>Sensationalist</a:t>
            </a:r>
            <a:r>
              <a:rPr b="0" lang="en-US" sz="1200" spc="-1" strike="noStrike">
                <a:solidFill>
                  <a:srgbClr val="202124"/>
                </a:solidFill>
                <a:latin typeface="Roboto"/>
                <a:ea typeface="Roboto"/>
              </a:rPr>
              <a:t> - presenting stories in a way that is intended to provoke public interest or excitement, at the expense of accuracy.</a:t>
            </a:r>
            <a:endParaRPr b="0" lang="es-ES" sz="1200" spc="-1" strike="noStrike">
              <a:latin typeface="Arial"/>
            </a:endParaRPr>
          </a:p>
          <a:p>
            <a:pPr>
              <a:lnSpc>
                <a:spcPct val="100000"/>
              </a:lnSpc>
              <a:tabLst>
                <a:tab algn="l" pos="0"/>
              </a:tabLst>
            </a:pPr>
            <a:r>
              <a:rPr b="0" lang="en-US" sz="1200" spc="-1" strike="noStrike" u="sng">
                <a:solidFill>
                  <a:srgbClr val="202124"/>
                </a:solidFill>
                <a:uFillTx/>
                <a:latin typeface="Roboto"/>
                <a:ea typeface="Roboto"/>
              </a:rPr>
              <a:t>Fabricate</a:t>
            </a:r>
            <a:r>
              <a:rPr b="0" lang="en-US" sz="1200" spc="-1" strike="noStrike">
                <a:solidFill>
                  <a:srgbClr val="202124"/>
                </a:solidFill>
                <a:latin typeface="Roboto"/>
                <a:ea typeface="Roboto"/>
              </a:rPr>
              <a:t> - invent or concoct (something), typically with deceitful intent.</a:t>
            </a:r>
            <a:endParaRPr b="0" lang="es-ES" sz="1200" spc="-1" strike="noStrike">
              <a:latin typeface="Arial"/>
            </a:endParaRPr>
          </a:p>
          <a:p>
            <a:pPr>
              <a:lnSpc>
                <a:spcPct val="100000"/>
              </a:lnSpc>
              <a:tabLst>
                <a:tab algn="l" pos="0"/>
              </a:tabLst>
            </a:pPr>
            <a:r>
              <a:rPr b="0" lang="en-US" sz="1200" spc="-1" strike="noStrike" u="sng">
                <a:solidFill>
                  <a:srgbClr val="202124"/>
                </a:solidFill>
                <a:uFillTx/>
                <a:latin typeface="Roboto"/>
                <a:ea typeface="Roboto"/>
              </a:rPr>
              <a:t>P</a:t>
            </a:r>
            <a:r>
              <a:rPr b="0" lang="en-US" sz="1200" spc="-1" strike="noStrike" u="sng">
                <a:solidFill>
                  <a:srgbClr val="f4b081"/>
                </a:solidFill>
                <a:uFillTx/>
                <a:latin typeface="Calibri"/>
                <a:ea typeface="Calibri"/>
              </a:rPr>
              <a:t>seudoscientific</a:t>
            </a:r>
            <a:r>
              <a:rPr b="0" lang="en-US" sz="1200" spc="-1" strike="noStrike">
                <a:solidFill>
                  <a:srgbClr val="202124"/>
                </a:solidFill>
                <a:latin typeface="Roboto"/>
                <a:ea typeface="Roboto"/>
              </a:rPr>
              <a:t> - falsely or mistakenly claimed or regarded as being based on scientific method.</a:t>
            </a:r>
            <a:endParaRPr b="0" lang="es-ES" sz="1200" spc="-1" strike="noStrike">
              <a:latin typeface="Arial"/>
            </a:endParaRPr>
          </a:p>
          <a:p>
            <a:pPr>
              <a:lnSpc>
                <a:spcPct val="100000"/>
              </a:lnSpc>
              <a:tabLst>
                <a:tab algn="l" pos="0"/>
              </a:tabLst>
            </a:pPr>
            <a:r>
              <a:rPr b="0" lang="en-US" sz="1200" spc="-1" strike="noStrike" u="sng">
                <a:solidFill>
                  <a:srgbClr val="f4b081"/>
                </a:solidFill>
                <a:uFillTx/>
                <a:latin typeface="Calibri"/>
                <a:ea typeface="Calibri"/>
              </a:rPr>
              <a:t>Impartial</a:t>
            </a:r>
            <a:r>
              <a:rPr b="0" lang="en-US" sz="1200" spc="-1" strike="noStrike">
                <a:solidFill>
                  <a:srgbClr val="f4b081"/>
                </a:solidFill>
                <a:latin typeface="Calibri"/>
                <a:ea typeface="Calibri"/>
              </a:rPr>
              <a:t> - </a:t>
            </a:r>
            <a:r>
              <a:rPr b="0" lang="en-US" sz="1200" spc="-1" strike="noStrike">
                <a:solidFill>
                  <a:srgbClr val="202124"/>
                </a:solidFill>
                <a:latin typeface="Roboto"/>
                <a:ea typeface="Roboto"/>
              </a:rPr>
              <a:t>treating all rivals or disputants equally; fair and just.</a:t>
            </a:r>
            <a:endParaRPr b="0" lang="es-ES" sz="1200" spc="-1" strike="noStrike">
              <a:latin typeface="Arial"/>
            </a:endParaRPr>
          </a:p>
          <a:p>
            <a:pPr>
              <a:lnSpc>
                <a:spcPct val="100000"/>
              </a:lnSpc>
              <a:tabLst>
                <a:tab algn="l" pos="0"/>
              </a:tabLst>
            </a:pPr>
            <a:endParaRPr b="0" lang="es-ES" sz="1200" spc="-1" strike="noStrike">
              <a:latin typeface="Arial"/>
            </a:endParaRPr>
          </a:p>
          <a:p>
            <a:pPr>
              <a:lnSpc>
                <a:spcPct val="100000"/>
              </a:lnSpc>
              <a:tabLst>
                <a:tab algn="l" pos="0"/>
              </a:tabLst>
            </a:pPr>
            <a:endParaRPr b="0" lang="es-ES" sz="1200" spc="-1" strike="noStrike">
              <a:latin typeface="Arial"/>
            </a:endParaRPr>
          </a:p>
        </p:txBody>
      </p:sp>
      <p:sp>
        <p:nvSpPr>
          <p:cNvPr id="313" name="Google Shape;212;p5: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63172428-C696-4294-BA86-47732A45DB74}" type="slidenum">
              <a:rPr b="0" lang="en-US" sz="1400" spc="-1" strike="noStrike">
                <a:latin typeface="Times New Roman"/>
              </a:rPr>
              <a:t>&lt;número&gt;</a:t>
            </a:fld>
            <a:endParaRPr b="0" lang="es-ES" sz="1400" spc="-1" strike="noStrike">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4" name="PlaceHolder 1"/>
          <p:cNvSpPr>
            <a:spLocks noGrp="1"/>
          </p:cNvSpPr>
          <p:nvPr>
            <p:ph type="sldImg"/>
          </p:nvPr>
        </p:nvSpPr>
        <p:spPr>
          <a:xfrm>
            <a:off x="1371600" y="1143000"/>
            <a:ext cx="4114440" cy="3085920"/>
          </a:xfrm>
          <a:prstGeom prst="rect">
            <a:avLst/>
          </a:prstGeom>
        </p:spPr>
      </p:sp>
      <p:sp>
        <p:nvSpPr>
          <p:cNvPr id="315" name="PlaceHolder 2"/>
          <p:cNvSpPr>
            <a:spLocks noGrp="1"/>
          </p:cNvSpPr>
          <p:nvPr>
            <p:ph type="body"/>
          </p:nvPr>
        </p:nvSpPr>
        <p:spPr>
          <a:xfrm>
            <a:off x="685800" y="4400640"/>
            <a:ext cx="5486040" cy="3600000"/>
          </a:xfrm>
          <a:prstGeom prst="rect">
            <a:avLst/>
          </a:prstGeom>
        </p:spPr>
        <p:txBody>
          <a:bodyPr>
            <a:noAutofit/>
          </a:bodyPr>
          <a:p>
            <a:pPr>
              <a:lnSpc>
                <a:spcPct val="100000"/>
              </a:lnSpc>
              <a:tabLst>
                <a:tab algn="l" pos="0"/>
              </a:tabLst>
            </a:pPr>
            <a:r>
              <a:rPr b="0" lang="en-US" sz="1200" spc="-1" strike="noStrike">
                <a:solidFill>
                  <a:srgbClr val="000000"/>
                </a:solidFill>
                <a:latin typeface="Calibri"/>
                <a:ea typeface="Calibri"/>
              </a:rPr>
              <a:t>Give students 5 minutes to discuss in pairs. Then, discuss the questions as a class.</a:t>
            </a:r>
            <a:endParaRPr b="0" lang="es-ES" sz="1200" spc="-1" strike="noStrike">
              <a:latin typeface="Arial"/>
            </a:endParaRPr>
          </a:p>
        </p:txBody>
      </p:sp>
      <p:sp>
        <p:nvSpPr>
          <p:cNvPr id="316" name="Google Shape;230;p6: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2ADB01A2-9238-4D95-9E20-F1624FDA51CF}" type="slidenum">
              <a:rPr b="0" lang="en-US" sz="1400" spc="-1" strike="noStrike">
                <a:latin typeface="Times New Roman"/>
              </a:rPr>
              <a:t>&lt;número&gt;</a:t>
            </a:fld>
            <a:endParaRPr b="0" lang="es-ES" sz="1400" spc="-1" strike="noStrike">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7" name="PlaceHolder 1"/>
          <p:cNvSpPr>
            <a:spLocks noGrp="1"/>
          </p:cNvSpPr>
          <p:nvPr>
            <p:ph type="sldImg"/>
          </p:nvPr>
        </p:nvSpPr>
        <p:spPr>
          <a:xfrm>
            <a:off x="1371600" y="1143000"/>
            <a:ext cx="4114440" cy="3085920"/>
          </a:xfrm>
          <a:prstGeom prst="rect">
            <a:avLst/>
          </a:prstGeom>
        </p:spPr>
      </p:sp>
      <p:sp>
        <p:nvSpPr>
          <p:cNvPr id="318" name="PlaceHolder 2"/>
          <p:cNvSpPr>
            <a:spLocks noGrp="1"/>
          </p:cNvSpPr>
          <p:nvPr>
            <p:ph type="body"/>
          </p:nvPr>
        </p:nvSpPr>
        <p:spPr>
          <a:xfrm>
            <a:off x="685800" y="4400640"/>
            <a:ext cx="5486040" cy="3600000"/>
          </a:xfrm>
          <a:prstGeom prst="rect">
            <a:avLst/>
          </a:prstGeom>
        </p:spPr>
        <p:txBody>
          <a:bodyPr>
            <a:noAutofit/>
          </a:bodyPr>
          <a:p>
            <a:endParaRPr b="0" lang="es-ES" sz="2000" spc="-1" strike="noStrike">
              <a:latin typeface="Arial"/>
            </a:endParaRPr>
          </a:p>
        </p:txBody>
      </p:sp>
      <p:sp>
        <p:nvSpPr>
          <p:cNvPr id="319" name="Google Shape;264;p8:notes"/>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CD087FB5-7502-463E-AC16-1FB08B3FA04C}" type="slidenum">
              <a:rPr b="0" lang="en-US" sz="1400" spc="-1" strike="noStrike">
                <a:latin typeface="Times New Roman"/>
              </a:rPr>
              <a:t>&lt;número&gt;</a:t>
            </a:fld>
            <a:endParaRPr b="0" lang="es-ES" sz="14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1"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2" name="PlaceHolder 2"/>
          <p:cNvSpPr>
            <a:spLocks noGrp="1"/>
          </p:cNvSpPr>
          <p:nvPr>
            <p:ph type="subTitle"/>
          </p:nvPr>
        </p:nvSpPr>
        <p:spPr>
          <a:xfrm>
            <a:off x="457200" y="1604520"/>
            <a:ext cx="8229240" cy="3977280"/>
          </a:xfrm>
          <a:prstGeom prst="rect">
            <a:avLst/>
          </a:prstGeom>
        </p:spPr>
        <p:txBody>
          <a:bodyPr lIns="0" rIns="0" tIns="0" bIns="0" anchor="ctr">
            <a:noAutofit/>
          </a:bodyPr>
          <a:p>
            <a:pPr algn="ctr"/>
            <a:endParaRPr b="0" lang="es-E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4" name="PlaceHolder 2"/>
          <p:cNvSpPr>
            <a:spLocks noGrp="1"/>
          </p:cNvSpPr>
          <p:nvPr>
            <p:ph type="body"/>
          </p:nvPr>
        </p:nvSpPr>
        <p:spPr>
          <a:xfrm>
            <a:off x="457200" y="1604520"/>
            <a:ext cx="8229240" cy="397728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6" name="PlaceHolder 2"/>
          <p:cNvSpPr>
            <a:spLocks noGrp="1"/>
          </p:cNvSpPr>
          <p:nvPr>
            <p:ph type="body"/>
          </p:nvPr>
        </p:nvSpPr>
        <p:spPr>
          <a:xfrm>
            <a:off x="457200" y="1604520"/>
            <a:ext cx="4015800" cy="3977280"/>
          </a:xfrm>
          <a:prstGeom prst="rect">
            <a:avLst/>
          </a:prstGeom>
        </p:spPr>
        <p:txBody>
          <a:bodyPr lIns="0" rIns="0" tIns="0" bIns="0">
            <a:normAutofit/>
          </a:bodyPr>
          <a:p>
            <a:endParaRPr b="0" lang="es-ES" sz="1400" spc="-1" strike="noStrike">
              <a:solidFill>
                <a:srgbClr val="000000"/>
              </a:solidFill>
              <a:latin typeface="Arial"/>
            </a:endParaRPr>
          </a:p>
        </p:txBody>
      </p:sp>
      <p:sp>
        <p:nvSpPr>
          <p:cNvPr id="17" name="PlaceHolder 3"/>
          <p:cNvSpPr>
            <a:spLocks noGrp="1"/>
          </p:cNvSpPr>
          <p:nvPr>
            <p:ph type="body"/>
          </p:nvPr>
        </p:nvSpPr>
        <p:spPr>
          <a:xfrm>
            <a:off x="4674240" y="1604520"/>
            <a:ext cx="4015800" cy="397728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8"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9" name="PlaceHolder 1"/>
          <p:cNvSpPr>
            <a:spLocks noGrp="1"/>
          </p:cNvSpPr>
          <p:nvPr>
            <p:ph type="subTitle"/>
          </p:nvPr>
        </p:nvSpPr>
        <p:spPr>
          <a:xfrm>
            <a:off x="484560" y="452880"/>
            <a:ext cx="7054920" cy="6491160"/>
          </a:xfrm>
          <a:prstGeom prst="rect">
            <a:avLst/>
          </a:prstGeom>
        </p:spPr>
        <p:txBody>
          <a:bodyPr lIns="0" rIns="0" tIns="0" bIns="0" anchor="ctr">
            <a:noAutofit/>
          </a:bodyPr>
          <a:p>
            <a:pPr algn="ctr"/>
            <a:endParaRPr b="0" lang="es-E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21" name="PlaceHolder 2"/>
          <p:cNvSpPr>
            <a:spLocks noGrp="1"/>
          </p:cNvSpPr>
          <p:nvPr>
            <p:ph type="body"/>
          </p:nvPr>
        </p:nvSpPr>
        <p:spPr>
          <a:xfrm>
            <a:off x="45720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22" name="PlaceHolder 3"/>
          <p:cNvSpPr>
            <a:spLocks noGrp="1"/>
          </p:cNvSpPr>
          <p:nvPr>
            <p:ph type="body"/>
          </p:nvPr>
        </p:nvSpPr>
        <p:spPr>
          <a:xfrm>
            <a:off x="4674240" y="1604520"/>
            <a:ext cx="4015800" cy="3977280"/>
          </a:xfrm>
          <a:prstGeom prst="rect">
            <a:avLst/>
          </a:prstGeom>
        </p:spPr>
        <p:txBody>
          <a:bodyPr lIns="0" rIns="0" tIns="0" bIns="0">
            <a:normAutofit/>
          </a:bodyPr>
          <a:p>
            <a:endParaRPr b="0" lang="es-ES" sz="1400" spc="-1" strike="noStrike">
              <a:solidFill>
                <a:srgbClr val="000000"/>
              </a:solidFill>
              <a:latin typeface="Arial"/>
            </a:endParaRPr>
          </a:p>
        </p:txBody>
      </p:sp>
      <p:sp>
        <p:nvSpPr>
          <p:cNvPr id="23" name="PlaceHolder 4"/>
          <p:cNvSpPr>
            <a:spLocks noGrp="1"/>
          </p:cNvSpPr>
          <p:nvPr>
            <p:ph type="body"/>
          </p:nvPr>
        </p:nvSpPr>
        <p:spPr>
          <a:xfrm>
            <a:off x="457200" y="368208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25" name="PlaceHolder 2"/>
          <p:cNvSpPr>
            <a:spLocks noGrp="1"/>
          </p:cNvSpPr>
          <p:nvPr>
            <p:ph type="body"/>
          </p:nvPr>
        </p:nvSpPr>
        <p:spPr>
          <a:xfrm>
            <a:off x="457200" y="1604520"/>
            <a:ext cx="4015800" cy="3977280"/>
          </a:xfrm>
          <a:prstGeom prst="rect">
            <a:avLst/>
          </a:prstGeom>
        </p:spPr>
        <p:txBody>
          <a:bodyPr lIns="0" rIns="0" tIns="0" bIns="0">
            <a:normAutofit/>
          </a:bodyPr>
          <a:p>
            <a:endParaRPr b="0" lang="es-ES" sz="1400" spc="-1" strike="noStrike">
              <a:solidFill>
                <a:srgbClr val="000000"/>
              </a:solidFill>
              <a:latin typeface="Arial"/>
            </a:endParaRPr>
          </a:p>
        </p:txBody>
      </p:sp>
      <p:sp>
        <p:nvSpPr>
          <p:cNvPr id="26" name="PlaceHolder 3"/>
          <p:cNvSpPr>
            <a:spLocks noGrp="1"/>
          </p:cNvSpPr>
          <p:nvPr>
            <p:ph type="body"/>
          </p:nvPr>
        </p:nvSpPr>
        <p:spPr>
          <a:xfrm>
            <a:off x="467424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27" name="PlaceHolder 4"/>
          <p:cNvSpPr>
            <a:spLocks noGrp="1"/>
          </p:cNvSpPr>
          <p:nvPr>
            <p:ph type="body"/>
          </p:nvPr>
        </p:nvSpPr>
        <p:spPr>
          <a:xfrm>
            <a:off x="4674240" y="368208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29" name="PlaceHolder 2"/>
          <p:cNvSpPr>
            <a:spLocks noGrp="1"/>
          </p:cNvSpPr>
          <p:nvPr>
            <p:ph type="body"/>
          </p:nvPr>
        </p:nvSpPr>
        <p:spPr>
          <a:xfrm>
            <a:off x="45720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30" name="PlaceHolder 3"/>
          <p:cNvSpPr>
            <a:spLocks noGrp="1"/>
          </p:cNvSpPr>
          <p:nvPr>
            <p:ph type="body"/>
          </p:nvPr>
        </p:nvSpPr>
        <p:spPr>
          <a:xfrm>
            <a:off x="467424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31" name="PlaceHolder 4"/>
          <p:cNvSpPr>
            <a:spLocks noGrp="1"/>
          </p:cNvSpPr>
          <p:nvPr>
            <p:ph type="body"/>
          </p:nvPr>
        </p:nvSpPr>
        <p:spPr>
          <a:xfrm>
            <a:off x="457200" y="3682080"/>
            <a:ext cx="822924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33" name="PlaceHolder 2"/>
          <p:cNvSpPr>
            <a:spLocks noGrp="1"/>
          </p:cNvSpPr>
          <p:nvPr>
            <p:ph type="body"/>
          </p:nvPr>
        </p:nvSpPr>
        <p:spPr>
          <a:xfrm>
            <a:off x="457200" y="1604520"/>
            <a:ext cx="822924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34" name="PlaceHolder 3"/>
          <p:cNvSpPr>
            <a:spLocks noGrp="1"/>
          </p:cNvSpPr>
          <p:nvPr>
            <p:ph type="body"/>
          </p:nvPr>
        </p:nvSpPr>
        <p:spPr>
          <a:xfrm>
            <a:off x="457200" y="3682080"/>
            <a:ext cx="822924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36" name="PlaceHolder 2"/>
          <p:cNvSpPr>
            <a:spLocks noGrp="1"/>
          </p:cNvSpPr>
          <p:nvPr>
            <p:ph type="body"/>
          </p:nvPr>
        </p:nvSpPr>
        <p:spPr>
          <a:xfrm>
            <a:off x="45720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37" name="PlaceHolder 3"/>
          <p:cNvSpPr>
            <a:spLocks noGrp="1"/>
          </p:cNvSpPr>
          <p:nvPr>
            <p:ph type="body"/>
          </p:nvPr>
        </p:nvSpPr>
        <p:spPr>
          <a:xfrm>
            <a:off x="467424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38" name="PlaceHolder 4"/>
          <p:cNvSpPr>
            <a:spLocks noGrp="1"/>
          </p:cNvSpPr>
          <p:nvPr>
            <p:ph type="body"/>
          </p:nvPr>
        </p:nvSpPr>
        <p:spPr>
          <a:xfrm>
            <a:off x="457200" y="368208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39" name="PlaceHolder 5"/>
          <p:cNvSpPr>
            <a:spLocks noGrp="1"/>
          </p:cNvSpPr>
          <p:nvPr>
            <p:ph type="body"/>
          </p:nvPr>
        </p:nvSpPr>
        <p:spPr>
          <a:xfrm>
            <a:off x="4674240" y="368208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41" name="PlaceHolder 2"/>
          <p:cNvSpPr>
            <a:spLocks noGrp="1"/>
          </p:cNvSpPr>
          <p:nvPr>
            <p:ph type="body"/>
          </p:nvPr>
        </p:nvSpPr>
        <p:spPr>
          <a:xfrm>
            <a:off x="457200" y="160452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42" name="PlaceHolder 3"/>
          <p:cNvSpPr>
            <a:spLocks noGrp="1"/>
          </p:cNvSpPr>
          <p:nvPr>
            <p:ph type="body"/>
          </p:nvPr>
        </p:nvSpPr>
        <p:spPr>
          <a:xfrm>
            <a:off x="3239640" y="160452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43" name="PlaceHolder 4"/>
          <p:cNvSpPr>
            <a:spLocks noGrp="1"/>
          </p:cNvSpPr>
          <p:nvPr>
            <p:ph type="body"/>
          </p:nvPr>
        </p:nvSpPr>
        <p:spPr>
          <a:xfrm>
            <a:off x="6022080" y="160452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44" name="PlaceHolder 5"/>
          <p:cNvSpPr>
            <a:spLocks noGrp="1"/>
          </p:cNvSpPr>
          <p:nvPr>
            <p:ph type="body"/>
          </p:nvPr>
        </p:nvSpPr>
        <p:spPr>
          <a:xfrm>
            <a:off x="457200" y="368208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45" name="PlaceHolder 6"/>
          <p:cNvSpPr>
            <a:spLocks noGrp="1"/>
          </p:cNvSpPr>
          <p:nvPr>
            <p:ph type="body"/>
          </p:nvPr>
        </p:nvSpPr>
        <p:spPr>
          <a:xfrm>
            <a:off x="3239640" y="368208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46" name="PlaceHolder 7"/>
          <p:cNvSpPr>
            <a:spLocks noGrp="1"/>
          </p:cNvSpPr>
          <p:nvPr>
            <p:ph type="body"/>
          </p:nvPr>
        </p:nvSpPr>
        <p:spPr>
          <a:xfrm>
            <a:off x="6022080" y="368208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8"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59" name="PlaceHolder 2"/>
          <p:cNvSpPr>
            <a:spLocks noGrp="1"/>
          </p:cNvSpPr>
          <p:nvPr>
            <p:ph type="subTitle"/>
          </p:nvPr>
        </p:nvSpPr>
        <p:spPr>
          <a:xfrm>
            <a:off x="457200" y="1604520"/>
            <a:ext cx="8229240" cy="3977280"/>
          </a:xfrm>
          <a:prstGeom prst="rect">
            <a:avLst/>
          </a:prstGeom>
        </p:spPr>
        <p:txBody>
          <a:bodyPr lIns="0" rIns="0" tIns="0" bIns="0" anchor="ctr">
            <a:noAutofit/>
          </a:bodyPr>
          <a:p>
            <a:pPr algn="ctr"/>
            <a:endParaRPr b="0" lang="es-E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61" name="PlaceHolder 2"/>
          <p:cNvSpPr>
            <a:spLocks noGrp="1"/>
          </p:cNvSpPr>
          <p:nvPr>
            <p:ph type="body"/>
          </p:nvPr>
        </p:nvSpPr>
        <p:spPr>
          <a:xfrm>
            <a:off x="457200" y="1604520"/>
            <a:ext cx="8229240" cy="397728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63" name="PlaceHolder 2"/>
          <p:cNvSpPr>
            <a:spLocks noGrp="1"/>
          </p:cNvSpPr>
          <p:nvPr>
            <p:ph type="body"/>
          </p:nvPr>
        </p:nvSpPr>
        <p:spPr>
          <a:xfrm>
            <a:off x="457200" y="1604520"/>
            <a:ext cx="4015800" cy="3977280"/>
          </a:xfrm>
          <a:prstGeom prst="rect">
            <a:avLst/>
          </a:prstGeom>
        </p:spPr>
        <p:txBody>
          <a:bodyPr lIns="0" rIns="0" tIns="0" bIns="0">
            <a:normAutofit/>
          </a:bodyPr>
          <a:p>
            <a:endParaRPr b="0" lang="es-ES" sz="1400" spc="-1" strike="noStrike">
              <a:solidFill>
                <a:srgbClr val="000000"/>
              </a:solidFill>
              <a:latin typeface="Arial"/>
            </a:endParaRPr>
          </a:p>
        </p:txBody>
      </p:sp>
      <p:sp>
        <p:nvSpPr>
          <p:cNvPr id="64" name="PlaceHolder 3"/>
          <p:cNvSpPr>
            <a:spLocks noGrp="1"/>
          </p:cNvSpPr>
          <p:nvPr>
            <p:ph type="body"/>
          </p:nvPr>
        </p:nvSpPr>
        <p:spPr>
          <a:xfrm>
            <a:off x="4674240" y="1604520"/>
            <a:ext cx="4015800" cy="397728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5"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6" name="PlaceHolder 1"/>
          <p:cNvSpPr>
            <a:spLocks noGrp="1"/>
          </p:cNvSpPr>
          <p:nvPr>
            <p:ph type="subTitle"/>
          </p:nvPr>
        </p:nvSpPr>
        <p:spPr>
          <a:xfrm>
            <a:off x="484560" y="452880"/>
            <a:ext cx="7054920" cy="6491160"/>
          </a:xfrm>
          <a:prstGeom prst="rect">
            <a:avLst/>
          </a:prstGeom>
        </p:spPr>
        <p:txBody>
          <a:bodyPr lIns="0" rIns="0" tIns="0" bIns="0" anchor="ctr">
            <a:noAutofit/>
          </a:bodyPr>
          <a:p>
            <a:pPr algn="ctr"/>
            <a:endParaRPr b="0" lang="es-E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68" name="PlaceHolder 2"/>
          <p:cNvSpPr>
            <a:spLocks noGrp="1"/>
          </p:cNvSpPr>
          <p:nvPr>
            <p:ph type="body"/>
          </p:nvPr>
        </p:nvSpPr>
        <p:spPr>
          <a:xfrm>
            <a:off x="45720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69" name="PlaceHolder 3"/>
          <p:cNvSpPr>
            <a:spLocks noGrp="1"/>
          </p:cNvSpPr>
          <p:nvPr>
            <p:ph type="body"/>
          </p:nvPr>
        </p:nvSpPr>
        <p:spPr>
          <a:xfrm>
            <a:off x="4674240" y="1604520"/>
            <a:ext cx="4015800" cy="3977280"/>
          </a:xfrm>
          <a:prstGeom prst="rect">
            <a:avLst/>
          </a:prstGeom>
        </p:spPr>
        <p:txBody>
          <a:bodyPr lIns="0" rIns="0" tIns="0" bIns="0">
            <a:normAutofit/>
          </a:bodyPr>
          <a:p>
            <a:endParaRPr b="0" lang="es-ES" sz="1400" spc="-1" strike="noStrike">
              <a:solidFill>
                <a:srgbClr val="000000"/>
              </a:solidFill>
              <a:latin typeface="Arial"/>
            </a:endParaRPr>
          </a:p>
        </p:txBody>
      </p:sp>
      <p:sp>
        <p:nvSpPr>
          <p:cNvPr id="70" name="PlaceHolder 4"/>
          <p:cNvSpPr>
            <a:spLocks noGrp="1"/>
          </p:cNvSpPr>
          <p:nvPr>
            <p:ph type="body"/>
          </p:nvPr>
        </p:nvSpPr>
        <p:spPr>
          <a:xfrm>
            <a:off x="457200" y="368208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72" name="PlaceHolder 2"/>
          <p:cNvSpPr>
            <a:spLocks noGrp="1"/>
          </p:cNvSpPr>
          <p:nvPr>
            <p:ph type="body"/>
          </p:nvPr>
        </p:nvSpPr>
        <p:spPr>
          <a:xfrm>
            <a:off x="457200" y="1604520"/>
            <a:ext cx="4015800" cy="3977280"/>
          </a:xfrm>
          <a:prstGeom prst="rect">
            <a:avLst/>
          </a:prstGeom>
        </p:spPr>
        <p:txBody>
          <a:bodyPr lIns="0" rIns="0" tIns="0" bIns="0">
            <a:normAutofit/>
          </a:bodyPr>
          <a:p>
            <a:endParaRPr b="0" lang="es-ES" sz="1400" spc="-1" strike="noStrike">
              <a:solidFill>
                <a:srgbClr val="000000"/>
              </a:solidFill>
              <a:latin typeface="Arial"/>
            </a:endParaRPr>
          </a:p>
        </p:txBody>
      </p:sp>
      <p:sp>
        <p:nvSpPr>
          <p:cNvPr id="73" name="PlaceHolder 3"/>
          <p:cNvSpPr>
            <a:spLocks noGrp="1"/>
          </p:cNvSpPr>
          <p:nvPr>
            <p:ph type="body"/>
          </p:nvPr>
        </p:nvSpPr>
        <p:spPr>
          <a:xfrm>
            <a:off x="467424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74" name="PlaceHolder 4"/>
          <p:cNvSpPr>
            <a:spLocks noGrp="1"/>
          </p:cNvSpPr>
          <p:nvPr>
            <p:ph type="body"/>
          </p:nvPr>
        </p:nvSpPr>
        <p:spPr>
          <a:xfrm>
            <a:off x="4674240" y="368208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76" name="PlaceHolder 2"/>
          <p:cNvSpPr>
            <a:spLocks noGrp="1"/>
          </p:cNvSpPr>
          <p:nvPr>
            <p:ph type="body"/>
          </p:nvPr>
        </p:nvSpPr>
        <p:spPr>
          <a:xfrm>
            <a:off x="45720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77" name="PlaceHolder 3"/>
          <p:cNvSpPr>
            <a:spLocks noGrp="1"/>
          </p:cNvSpPr>
          <p:nvPr>
            <p:ph type="body"/>
          </p:nvPr>
        </p:nvSpPr>
        <p:spPr>
          <a:xfrm>
            <a:off x="467424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78" name="PlaceHolder 4"/>
          <p:cNvSpPr>
            <a:spLocks noGrp="1"/>
          </p:cNvSpPr>
          <p:nvPr>
            <p:ph type="body"/>
          </p:nvPr>
        </p:nvSpPr>
        <p:spPr>
          <a:xfrm>
            <a:off x="457200" y="3682080"/>
            <a:ext cx="822924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80" name="PlaceHolder 2"/>
          <p:cNvSpPr>
            <a:spLocks noGrp="1"/>
          </p:cNvSpPr>
          <p:nvPr>
            <p:ph type="body"/>
          </p:nvPr>
        </p:nvSpPr>
        <p:spPr>
          <a:xfrm>
            <a:off x="457200" y="1604520"/>
            <a:ext cx="822924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81" name="PlaceHolder 3"/>
          <p:cNvSpPr>
            <a:spLocks noGrp="1"/>
          </p:cNvSpPr>
          <p:nvPr>
            <p:ph type="body"/>
          </p:nvPr>
        </p:nvSpPr>
        <p:spPr>
          <a:xfrm>
            <a:off x="457200" y="3682080"/>
            <a:ext cx="822924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83" name="PlaceHolder 2"/>
          <p:cNvSpPr>
            <a:spLocks noGrp="1"/>
          </p:cNvSpPr>
          <p:nvPr>
            <p:ph type="body"/>
          </p:nvPr>
        </p:nvSpPr>
        <p:spPr>
          <a:xfrm>
            <a:off x="45720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84" name="PlaceHolder 3"/>
          <p:cNvSpPr>
            <a:spLocks noGrp="1"/>
          </p:cNvSpPr>
          <p:nvPr>
            <p:ph type="body"/>
          </p:nvPr>
        </p:nvSpPr>
        <p:spPr>
          <a:xfrm>
            <a:off x="467424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85" name="PlaceHolder 4"/>
          <p:cNvSpPr>
            <a:spLocks noGrp="1"/>
          </p:cNvSpPr>
          <p:nvPr>
            <p:ph type="body"/>
          </p:nvPr>
        </p:nvSpPr>
        <p:spPr>
          <a:xfrm>
            <a:off x="457200" y="368208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86" name="PlaceHolder 5"/>
          <p:cNvSpPr>
            <a:spLocks noGrp="1"/>
          </p:cNvSpPr>
          <p:nvPr>
            <p:ph type="body"/>
          </p:nvPr>
        </p:nvSpPr>
        <p:spPr>
          <a:xfrm>
            <a:off x="4674240" y="368208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88" name="PlaceHolder 2"/>
          <p:cNvSpPr>
            <a:spLocks noGrp="1"/>
          </p:cNvSpPr>
          <p:nvPr>
            <p:ph type="body"/>
          </p:nvPr>
        </p:nvSpPr>
        <p:spPr>
          <a:xfrm>
            <a:off x="457200" y="160452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89" name="PlaceHolder 3"/>
          <p:cNvSpPr>
            <a:spLocks noGrp="1"/>
          </p:cNvSpPr>
          <p:nvPr>
            <p:ph type="body"/>
          </p:nvPr>
        </p:nvSpPr>
        <p:spPr>
          <a:xfrm>
            <a:off x="3239640" y="160452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90" name="PlaceHolder 4"/>
          <p:cNvSpPr>
            <a:spLocks noGrp="1"/>
          </p:cNvSpPr>
          <p:nvPr>
            <p:ph type="body"/>
          </p:nvPr>
        </p:nvSpPr>
        <p:spPr>
          <a:xfrm>
            <a:off x="6022080" y="160452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91" name="PlaceHolder 5"/>
          <p:cNvSpPr>
            <a:spLocks noGrp="1"/>
          </p:cNvSpPr>
          <p:nvPr>
            <p:ph type="body"/>
          </p:nvPr>
        </p:nvSpPr>
        <p:spPr>
          <a:xfrm>
            <a:off x="457200" y="368208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92" name="PlaceHolder 6"/>
          <p:cNvSpPr>
            <a:spLocks noGrp="1"/>
          </p:cNvSpPr>
          <p:nvPr>
            <p:ph type="body"/>
          </p:nvPr>
        </p:nvSpPr>
        <p:spPr>
          <a:xfrm>
            <a:off x="3239640" y="368208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93" name="PlaceHolder 7"/>
          <p:cNvSpPr>
            <a:spLocks noGrp="1"/>
          </p:cNvSpPr>
          <p:nvPr>
            <p:ph type="body"/>
          </p:nvPr>
        </p:nvSpPr>
        <p:spPr>
          <a:xfrm>
            <a:off x="6022080" y="368208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5"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06" name="PlaceHolder 2"/>
          <p:cNvSpPr>
            <a:spLocks noGrp="1"/>
          </p:cNvSpPr>
          <p:nvPr>
            <p:ph type="subTitle"/>
          </p:nvPr>
        </p:nvSpPr>
        <p:spPr>
          <a:xfrm>
            <a:off x="457200" y="1604520"/>
            <a:ext cx="8229240" cy="3977280"/>
          </a:xfrm>
          <a:prstGeom prst="rect">
            <a:avLst/>
          </a:prstGeom>
        </p:spPr>
        <p:txBody>
          <a:bodyPr lIns="0" rIns="0" tIns="0" bIns="0" anchor="ctr">
            <a:noAutofit/>
          </a:bodyPr>
          <a:p>
            <a:pPr algn="ctr"/>
            <a:endParaRPr b="0" lang="es-E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08" name="PlaceHolder 2"/>
          <p:cNvSpPr>
            <a:spLocks noGrp="1"/>
          </p:cNvSpPr>
          <p:nvPr>
            <p:ph type="body"/>
          </p:nvPr>
        </p:nvSpPr>
        <p:spPr>
          <a:xfrm>
            <a:off x="457200" y="1604520"/>
            <a:ext cx="8229240" cy="397728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10" name="PlaceHolder 2"/>
          <p:cNvSpPr>
            <a:spLocks noGrp="1"/>
          </p:cNvSpPr>
          <p:nvPr>
            <p:ph type="body"/>
          </p:nvPr>
        </p:nvSpPr>
        <p:spPr>
          <a:xfrm>
            <a:off x="457200" y="1604520"/>
            <a:ext cx="4015800" cy="3977280"/>
          </a:xfrm>
          <a:prstGeom prst="rect">
            <a:avLst/>
          </a:prstGeom>
        </p:spPr>
        <p:txBody>
          <a:bodyPr lIns="0" rIns="0" tIns="0" bIns="0">
            <a:normAutofit/>
          </a:bodyPr>
          <a:p>
            <a:endParaRPr b="0" lang="es-ES" sz="1400" spc="-1" strike="noStrike">
              <a:solidFill>
                <a:srgbClr val="000000"/>
              </a:solidFill>
              <a:latin typeface="Arial"/>
            </a:endParaRPr>
          </a:p>
        </p:txBody>
      </p:sp>
      <p:sp>
        <p:nvSpPr>
          <p:cNvPr id="111" name="PlaceHolder 3"/>
          <p:cNvSpPr>
            <a:spLocks noGrp="1"/>
          </p:cNvSpPr>
          <p:nvPr>
            <p:ph type="body"/>
          </p:nvPr>
        </p:nvSpPr>
        <p:spPr>
          <a:xfrm>
            <a:off x="4674240" y="1604520"/>
            <a:ext cx="4015800" cy="397728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12"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3" name="PlaceHolder 1"/>
          <p:cNvSpPr>
            <a:spLocks noGrp="1"/>
          </p:cNvSpPr>
          <p:nvPr>
            <p:ph type="subTitle"/>
          </p:nvPr>
        </p:nvSpPr>
        <p:spPr>
          <a:xfrm>
            <a:off x="484560" y="452880"/>
            <a:ext cx="7054920" cy="6491160"/>
          </a:xfrm>
          <a:prstGeom prst="rect">
            <a:avLst/>
          </a:prstGeom>
        </p:spPr>
        <p:txBody>
          <a:bodyPr lIns="0" rIns="0" tIns="0" bIns="0" anchor="ctr">
            <a:noAutofit/>
          </a:bodyPr>
          <a:p>
            <a:pPr algn="ctr"/>
            <a:endParaRPr b="0" lang="es-E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15" name="PlaceHolder 2"/>
          <p:cNvSpPr>
            <a:spLocks noGrp="1"/>
          </p:cNvSpPr>
          <p:nvPr>
            <p:ph type="body"/>
          </p:nvPr>
        </p:nvSpPr>
        <p:spPr>
          <a:xfrm>
            <a:off x="45720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16" name="PlaceHolder 3"/>
          <p:cNvSpPr>
            <a:spLocks noGrp="1"/>
          </p:cNvSpPr>
          <p:nvPr>
            <p:ph type="body"/>
          </p:nvPr>
        </p:nvSpPr>
        <p:spPr>
          <a:xfrm>
            <a:off x="4674240" y="1604520"/>
            <a:ext cx="4015800" cy="3977280"/>
          </a:xfrm>
          <a:prstGeom prst="rect">
            <a:avLst/>
          </a:prstGeom>
        </p:spPr>
        <p:txBody>
          <a:bodyPr lIns="0" rIns="0" tIns="0" bIns="0">
            <a:normAutofit/>
          </a:bodyPr>
          <a:p>
            <a:endParaRPr b="0" lang="es-ES" sz="1400" spc="-1" strike="noStrike">
              <a:solidFill>
                <a:srgbClr val="000000"/>
              </a:solidFill>
              <a:latin typeface="Arial"/>
            </a:endParaRPr>
          </a:p>
        </p:txBody>
      </p:sp>
      <p:sp>
        <p:nvSpPr>
          <p:cNvPr id="117" name="PlaceHolder 4"/>
          <p:cNvSpPr>
            <a:spLocks noGrp="1"/>
          </p:cNvSpPr>
          <p:nvPr>
            <p:ph type="body"/>
          </p:nvPr>
        </p:nvSpPr>
        <p:spPr>
          <a:xfrm>
            <a:off x="457200" y="368208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19" name="PlaceHolder 2"/>
          <p:cNvSpPr>
            <a:spLocks noGrp="1"/>
          </p:cNvSpPr>
          <p:nvPr>
            <p:ph type="body"/>
          </p:nvPr>
        </p:nvSpPr>
        <p:spPr>
          <a:xfrm>
            <a:off x="457200" y="1604520"/>
            <a:ext cx="4015800" cy="3977280"/>
          </a:xfrm>
          <a:prstGeom prst="rect">
            <a:avLst/>
          </a:prstGeom>
        </p:spPr>
        <p:txBody>
          <a:bodyPr lIns="0" rIns="0" tIns="0" bIns="0">
            <a:normAutofit/>
          </a:bodyPr>
          <a:p>
            <a:endParaRPr b="0" lang="es-ES" sz="1400" spc="-1" strike="noStrike">
              <a:solidFill>
                <a:srgbClr val="000000"/>
              </a:solidFill>
              <a:latin typeface="Arial"/>
            </a:endParaRPr>
          </a:p>
        </p:txBody>
      </p:sp>
      <p:sp>
        <p:nvSpPr>
          <p:cNvPr id="120" name="PlaceHolder 3"/>
          <p:cNvSpPr>
            <a:spLocks noGrp="1"/>
          </p:cNvSpPr>
          <p:nvPr>
            <p:ph type="body"/>
          </p:nvPr>
        </p:nvSpPr>
        <p:spPr>
          <a:xfrm>
            <a:off x="467424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21" name="PlaceHolder 4"/>
          <p:cNvSpPr>
            <a:spLocks noGrp="1"/>
          </p:cNvSpPr>
          <p:nvPr>
            <p:ph type="body"/>
          </p:nvPr>
        </p:nvSpPr>
        <p:spPr>
          <a:xfrm>
            <a:off x="4674240" y="368208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23" name="PlaceHolder 2"/>
          <p:cNvSpPr>
            <a:spLocks noGrp="1"/>
          </p:cNvSpPr>
          <p:nvPr>
            <p:ph type="body"/>
          </p:nvPr>
        </p:nvSpPr>
        <p:spPr>
          <a:xfrm>
            <a:off x="45720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24" name="PlaceHolder 3"/>
          <p:cNvSpPr>
            <a:spLocks noGrp="1"/>
          </p:cNvSpPr>
          <p:nvPr>
            <p:ph type="body"/>
          </p:nvPr>
        </p:nvSpPr>
        <p:spPr>
          <a:xfrm>
            <a:off x="467424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25" name="PlaceHolder 4"/>
          <p:cNvSpPr>
            <a:spLocks noGrp="1"/>
          </p:cNvSpPr>
          <p:nvPr>
            <p:ph type="body"/>
          </p:nvPr>
        </p:nvSpPr>
        <p:spPr>
          <a:xfrm>
            <a:off x="457200" y="3682080"/>
            <a:ext cx="822924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27" name="PlaceHolder 2"/>
          <p:cNvSpPr>
            <a:spLocks noGrp="1"/>
          </p:cNvSpPr>
          <p:nvPr>
            <p:ph type="body"/>
          </p:nvPr>
        </p:nvSpPr>
        <p:spPr>
          <a:xfrm>
            <a:off x="457200" y="1604520"/>
            <a:ext cx="822924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28" name="PlaceHolder 3"/>
          <p:cNvSpPr>
            <a:spLocks noGrp="1"/>
          </p:cNvSpPr>
          <p:nvPr>
            <p:ph type="body"/>
          </p:nvPr>
        </p:nvSpPr>
        <p:spPr>
          <a:xfrm>
            <a:off x="457200" y="3682080"/>
            <a:ext cx="822924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30" name="PlaceHolder 2"/>
          <p:cNvSpPr>
            <a:spLocks noGrp="1"/>
          </p:cNvSpPr>
          <p:nvPr>
            <p:ph type="body"/>
          </p:nvPr>
        </p:nvSpPr>
        <p:spPr>
          <a:xfrm>
            <a:off x="45720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31" name="PlaceHolder 3"/>
          <p:cNvSpPr>
            <a:spLocks noGrp="1"/>
          </p:cNvSpPr>
          <p:nvPr>
            <p:ph type="body"/>
          </p:nvPr>
        </p:nvSpPr>
        <p:spPr>
          <a:xfrm>
            <a:off x="467424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32" name="PlaceHolder 4"/>
          <p:cNvSpPr>
            <a:spLocks noGrp="1"/>
          </p:cNvSpPr>
          <p:nvPr>
            <p:ph type="body"/>
          </p:nvPr>
        </p:nvSpPr>
        <p:spPr>
          <a:xfrm>
            <a:off x="457200" y="368208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33" name="PlaceHolder 5"/>
          <p:cNvSpPr>
            <a:spLocks noGrp="1"/>
          </p:cNvSpPr>
          <p:nvPr>
            <p:ph type="body"/>
          </p:nvPr>
        </p:nvSpPr>
        <p:spPr>
          <a:xfrm>
            <a:off x="4674240" y="368208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35" name="PlaceHolder 2"/>
          <p:cNvSpPr>
            <a:spLocks noGrp="1"/>
          </p:cNvSpPr>
          <p:nvPr>
            <p:ph type="body"/>
          </p:nvPr>
        </p:nvSpPr>
        <p:spPr>
          <a:xfrm>
            <a:off x="457200" y="160452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36" name="PlaceHolder 3"/>
          <p:cNvSpPr>
            <a:spLocks noGrp="1"/>
          </p:cNvSpPr>
          <p:nvPr>
            <p:ph type="body"/>
          </p:nvPr>
        </p:nvSpPr>
        <p:spPr>
          <a:xfrm>
            <a:off x="3239640" y="160452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37" name="PlaceHolder 4"/>
          <p:cNvSpPr>
            <a:spLocks noGrp="1"/>
          </p:cNvSpPr>
          <p:nvPr>
            <p:ph type="body"/>
          </p:nvPr>
        </p:nvSpPr>
        <p:spPr>
          <a:xfrm>
            <a:off x="6022080" y="160452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38" name="PlaceHolder 5"/>
          <p:cNvSpPr>
            <a:spLocks noGrp="1"/>
          </p:cNvSpPr>
          <p:nvPr>
            <p:ph type="body"/>
          </p:nvPr>
        </p:nvSpPr>
        <p:spPr>
          <a:xfrm>
            <a:off x="457200" y="368208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39" name="PlaceHolder 6"/>
          <p:cNvSpPr>
            <a:spLocks noGrp="1"/>
          </p:cNvSpPr>
          <p:nvPr>
            <p:ph type="body"/>
          </p:nvPr>
        </p:nvSpPr>
        <p:spPr>
          <a:xfrm>
            <a:off x="3239640" y="368208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40" name="PlaceHolder 7"/>
          <p:cNvSpPr>
            <a:spLocks noGrp="1"/>
          </p:cNvSpPr>
          <p:nvPr>
            <p:ph type="body"/>
          </p:nvPr>
        </p:nvSpPr>
        <p:spPr>
          <a:xfrm>
            <a:off x="6022080" y="368208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52"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53" name="PlaceHolder 2"/>
          <p:cNvSpPr>
            <a:spLocks noGrp="1"/>
          </p:cNvSpPr>
          <p:nvPr>
            <p:ph type="subTitle"/>
          </p:nvPr>
        </p:nvSpPr>
        <p:spPr>
          <a:xfrm>
            <a:off x="457200" y="1604520"/>
            <a:ext cx="8229240" cy="3977280"/>
          </a:xfrm>
          <a:prstGeom prst="rect">
            <a:avLst/>
          </a:prstGeom>
        </p:spPr>
        <p:txBody>
          <a:bodyPr lIns="0" rIns="0" tIns="0" bIns="0" anchor="ctr">
            <a:noAutofit/>
          </a:bodyPr>
          <a:p>
            <a:pPr algn="ctr"/>
            <a:endParaRPr b="0" lang="es-ES"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55" name="PlaceHolder 2"/>
          <p:cNvSpPr>
            <a:spLocks noGrp="1"/>
          </p:cNvSpPr>
          <p:nvPr>
            <p:ph type="body"/>
          </p:nvPr>
        </p:nvSpPr>
        <p:spPr>
          <a:xfrm>
            <a:off x="457200" y="1604520"/>
            <a:ext cx="8229240" cy="397728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57" name="PlaceHolder 2"/>
          <p:cNvSpPr>
            <a:spLocks noGrp="1"/>
          </p:cNvSpPr>
          <p:nvPr>
            <p:ph type="body"/>
          </p:nvPr>
        </p:nvSpPr>
        <p:spPr>
          <a:xfrm>
            <a:off x="457200" y="1604520"/>
            <a:ext cx="4015800" cy="3977280"/>
          </a:xfrm>
          <a:prstGeom prst="rect">
            <a:avLst/>
          </a:prstGeom>
        </p:spPr>
        <p:txBody>
          <a:bodyPr lIns="0" rIns="0" tIns="0" bIns="0">
            <a:normAutofit/>
          </a:bodyPr>
          <a:p>
            <a:endParaRPr b="0" lang="es-ES" sz="1400" spc="-1" strike="noStrike">
              <a:solidFill>
                <a:srgbClr val="000000"/>
              </a:solidFill>
              <a:latin typeface="Arial"/>
            </a:endParaRPr>
          </a:p>
        </p:txBody>
      </p:sp>
      <p:sp>
        <p:nvSpPr>
          <p:cNvPr id="158" name="PlaceHolder 3"/>
          <p:cNvSpPr>
            <a:spLocks noGrp="1"/>
          </p:cNvSpPr>
          <p:nvPr>
            <p:ph type="body"/>
          </p:nvPr>
        </p:nvSpPr>
        <p:spPr>
          <a:xfrm>
            <a:off x="4674240" y="1604520"/>
            <a:ext cx="4015800" cy="397728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59"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0" name="PlaceHolder 1"/>
          <p:cNvSpPr>
            <a:spLocks noGrp="1"/>
          </p:cNvSpPr>
          <p:nvPr>
            <p:ph type="subTitle"/>
          </p:nvPr>
        </p:nvSpPr>
        <p:spPr>
          <a:xfrm>
            <a:off x="484560" y="452880"/>
            <a:ext cx="7054920" cy="6491160"/>
          </a:xfrm>
          <a:prstGeom prst="rect">
            <a:avLst/>
          </a:prstGeom>
        </p:spPr>
        <p:txBody>
          <a:bodyPr lIns="0" rIns="0" tIns="0" bIns="0" anchor="ctr">
            <a:noAutofit/>
          </a:bodyPr>
          <a:p>
            <a:pPr algn="ctr"/>
            <a:endParaRPr b="0" lang="es-ES"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62" name="PlaceHolder 2"/>
          <p:cNvSpPr>
            <a:spLocks noGrp="1"/>
          </p:cNvSpPr>
          <p:nvPr>
            <p:ph type="body"/>
          </p:nvPr>
        </p:nvSpPr>
        <p:spPr>
          <a:xfrm>
            <a:off x="45720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63" name="PlaceHolder 3"/>
          <p:cNvSpPr>
            <a:spLocks noGrp="1"/>
          </p:cNvSpPr>
          <p:nvPr>
            <p:ph type="body"/>
          </p:nvPr>
        </p:nvSpPr>
        <p:spPr>
          <a:xfrm>
            <a:off x="4674240" y="1604520"/>
            <a:ext cx="4015800" cy="3977280"/>
          </a:xfrm>
          <a:prstGeom prst="rect">
            <a:avLst/>
          </a:prstGeom>
        </p:spPr>
        <p:txBody>
          <a:bodyPr lIns="0" rIns="0" tIns="0" bIns="0">
            <a:normAutofit/>
          </a:bodyPr>
          <a:p>
            <a:endParaRPr b="0" lang="es-ES" sz="1400" spc="-1" strike="noStrike">
              <a:solidFill>
                <a:srgbClr val="000000"/>
              </a:solidFill>
              <a:latin typeface="Arial"/>
            </a:endParaRPr>
          </a:p>
        </p:txBody>
      </p:sp>
      <p:sp>
        <p:nvSpPr>
          <p:cNvPr id="164" name="PlaceHolder 4"/>
          <p:cNvSpPr>
            <a:spLocks noGrp="1"/>
          </p:cNvSpPr>
          <p:nvPr>
            <p:ph type="body"/>
          </p:nvPr>
        </p:nvSpPr>
        <p:spPr>
          <a:xfrm>
            <a:off x="457200" y="368208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5"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66" name="PlaceHolder 2"/>
          <p:cNvSpPr>
            <a:spLocks noGrp="1"/>
          </p:cNvSpPr>
          <p:nvPr>
            <p:ph type="body"/>
          </p:nvPr>
        </p:nvSpPr>
        <p:spPr>
          <a:xfrm>
            <a:off x="457200" y="1604520"/>
            <a:ext cx="4015800" cy="3977280"/>
          </a:xfrm>
          <a:prstGeom prst="rect">
            <a:avLst/>
          </a:prstGeom>
        </p:spPr>
        <p:txBody>
          <a:bodyPr lIns="0" rIns="0" tIns="0" bIns="0">
            <a:normAutofit/>
          </a:bodyPr>
          <a:p>
            <a:endParaRPr b="0" lang="es-ES" sz="1400" spc="-1" strike="noStrike">
              <a:solidFill>
                <a:srgbClr val="000000"/>
              </a:solidFill>
              <a:latin typeface="Arial"/>
            </a:endParaRPr>
          </a:p>
        </p:txBody>
      </p:sp>
      <p:sp>
        <p:nvSpPr>
          <p:cNvPr id="167" name="PlaceHolder 3"/>
          <p:cNvSpPr>
            <a:spLocks noGrp="1"/>
          </p:cNvSpPr>
          <p:nvPr>
            <p:ph type="body"/>
          </p:nvPr>
        </p:nvSpPr>
        <p:spPr>
          <a:xfrm>
            <a:off x="467424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68" name="PlaceHolder 4"/>
          <p:cNvSpPr>
            <a:spLocks noGrp="1"/>
          </p:cNvSpPr>
          <p:nvPr>
            <p:ph type="body"/>
          </p:nvPr>
        </p:nvSpPr>
        <p:spPr>
          <a:xfrm>
            <a:off x="4674240" y="368208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69"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70" name="PlaceHolder 2"/>
          <p:cNvSpPr>
            <a:spLocks noGrp="1"/>
          </p:cNvSpPr>
          <p:nvPr>
            <p:ph type="body"/>
          </p:nvPr>
        </p:nvSpPr>
        <p:spPr>
          <a:xfrm>
            <a:off x="45720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71" name="PlaceHolder 3"/>
          <p:cNvSpPr>
            <a:spLocks noGrp="1"/>
          </p:cNvSpPr>
          <p:nvPr>
            <p:ph type="body"/>
          </p:nvPr>
        </p:nvSpPr>
        <p:spPr>
          <a:xfrm>
            <a:off x="467424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72" name="PlaceHolder 4"/>
          <p:cNvSpPr>
            <a:spLocks noGrp="1"/>
          </p:cNvSpPr>
          <p:nvPr>
            <p:ph type="body"/>
          </p:nvPr>
        </p:nvSpPr>
        <p:spPr>
          <a:xfrm>
            <a:off x="457200" y="3682080"/>
            <a:ext cx="822924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74" name="PlaceHolder 2"/>
          <p:cNvSpPr>
            <a:spLocks noGrp="1"/>
          </p:cNvSpPr>
          <p:nvPr>
            <p:ph type="body"/>
          </p:nvPr>
        </p:nvSpPr>
        <p:spPr>
          <a:xfrm>
            <a:off x="457200" y="1604520"/>
            <a:ext cx="822924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75" name="PlaceHolder 3"/>
          <p:cNvSpPr>
            <a:spLocks noGrp="1"/>
          </p:cNvSpPr>
          <p:nvPr>
            <p:ph type="body"/>
          </p:nvPr>
        </p:nvSpPr>
        <p:spPr>
          <a:xfrm>
            <a:off x="457200" y="3682080"/>
            <a:ext cx="822924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76"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77" name="PlaceHolder 2"/>
          <p:cNvSpPr>
            <a:spLocks noGrp="1"/>
          </p:cNvSpPr>
          <p:nvPr>
            <p:ph type="body"/>
          </p:nvPr>
        </p:nvSpPr>
        <p:spPr>
          <a:xfrm>
            <a:off x="45720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78" name="PlaceHolder 3"/>
          <p:cNvSpPr>
            <a:spLocks noGrp="1"/>
          </p:cNvSpPr>
          <p:nvPr>
            <p:ph type="body"/>
          </p:nvPr>
        </p:nvSpPr>
        <p:spPr>
          <a:xfrm>
            <a:off x="4674240" y="160452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79" name="PlaceHolder 4"/>
          <p:cNvSpPr>
            <a:spLocks noGrp="1"/>
          </p:cNvSpPr>
          <p:nvPr>
            <p:ph type="body"/>
          </p:nvPr>
        </p:nvSpPr>
        <p:spPr>
          <a:xfrm>
            <a:off x="457200" y="368208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80" name="PlaceHolder 5"/>
          <p:cNvSpPr>
            <a:spLocks noGrp="1"/>
          </p:cNvSpPr>
          <p:nvPr>
            <p:ph type="body"/>
          </p:nvPr>
        </p:nvSpPr>
        <p:spPr>
          <a:xfrm>
            <a:off x="4674240" y="3682080"/>
            <a:ext cx="401580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81" name="PlaceHolder 1"/>
          <p:cNvSpPr>
            <a:spLocks noGrp="1"/>
          </p:cNvSpPr>
          <p:nvPr>
            <p:ph type="title"/>
          </p:nvPr>
        </p:nvSpPr>
        <p:spPr>
          <a:xfrm>
            <a:off x="484560" y="452880"/>
            <a:ext cx="7054920" cy="1400040"/>
          </a:xfrm>
          <a:prstGeom prst="rect">
            <a:avLst/>
          </a:prstGeom>
        </p:spPr>
        <p:txBody>
          <a:bodyPr lIns="0" rIns="0" tIns="0" bIns="0" anchor="ctr">
            <a:noAutofit/>
          </a:bodyPr>
          <a:p>
            <a:endParaRPr b="0" lang="es-ES" sz="1400" spc="-1" strike="noStrike">
              <a:solidFill>
                <a:srgbClr val="000000"/>
              </a:solidFill>
              <a:latin typeface="Arial"/>
            </a:endParaRPr>
          </a:p>
        </p:txBody>
      </p:sp>
      <p:sp>
        <p:nvSpPr>
          <p:cNvPr id="182" name="PlaceHolder 2"/>
          <p:cNvSpPr>
            <a:spLocks noGrp="1"/>
          </p:cNvSpPr>
          <p:nvPr>
            <p:ph type="body"/>
          </p:nvPr>
        </p:nvSpPr>
        <p:spPr>
          <a:xfrm>
            <a:off x="457200" y="160452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83" name="PlaceHolder 3"/>
          <p:cNvSpPr>
            <a:spLocks noGrp="1"/>
          </p:cNvSpPr>
          <p:nvPr>
            <p:ph type="body"/>
          </p:nvPr>
        </p:nvSpPr>
        <p:spPr>
          <a:xfrm>
            <a:off x="3239640" y="160452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84" name="PlaceHolder 4"/>
          <p:cNvSpPr>
            <a:spLocks noGrp="1"/>
          </p:cNvSpPr>
          <p:nvPr>
            <p:ph type="body"/>
          </p:nvPr>
        </p:nvSpPr>
        <p:spPr>
          <a:xfrm>
            <a:off x="6022080" y="160452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85" name="PlaceHolder 5"/>
          <p:cNvSpPr>
            <a:spLocks noGrp="1"/>
          </p:cNvSpPr>
          <p:nvPr>
            <p:ph type="body"/>
          </p:nvPr>
        </p:nvSpPr>
        <p:spPr>
          <a:xfrm>
            <a:off x="457200" y="368208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86" name="PlaceHolder 6"/>
          <p:cNvSpPr>
            <a:spLocks noGrp="1"/>
          </p:cNvSpPr>
          <p:nvPr>
            <p:ph type="body"/>
          </p:nvPr>
        </p:nvSpPr>
        <p:spPr>
          <a:xfrm>
            <a:off x="3239640" y="368208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
        <p:nvSpPr>
          <p:cNvPr id="187" name="PlaceHolder 7"/>
          <p:cNvSpPr>
            <a:spLocks noGrp="1"/>
          </p:cNvSpPr>
          <p:nvPr>
            <p:ph type="body"/>
          </p:nvPr>
        </p:nvSpPr>
        <p:spPr>
          <a:xfrm>
            <a:off x="6022080" y="3682080"/>
            <a:ext cx="2649600" cy="1896840"/>
          </a:xfrm>
          <a:prstGeom prst="rect">
            <a:avLst/>
          </a:prstGeom>
        </p:spPr>
        <p:txBody>
          <a:bodyPr lIns="0" rIns="0" tIns="0" bIns="0">
            <a:normAutofit/>
          </a:bodyPr>
          <a:p>
            <a:endParaRPr b="0" lang="es-ES" sz="14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4.pn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0" name="Google Shape;10;p12"/>
          <p:cNvSpPr/>
          <p:nvPr/>
        </p:nvSpPr>
        <p:spPr>
          <a:xfrm>
            <a:off x="6299280" y="1676520"/>
            <a:ext cx="2819160" cy="2819160"/>
          </a:xfrm>
          <a:prstGeom prst="ellipse">
            <a:avLst/>
          </a:prstGeom>
          <a:gradFill rotWithShape="0">
            <a:gsLst>
              <a:gs pos="0">
                <a:srgbClr val="4cb9c3">
                  <a:alpha val="7058"/>
                </a:srgbClr>
              </a:gs>
              <a:gs pos="69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sp>
        <p:nvSpPr>
          <p:cNvPr id="1" name="Google Shape;11;p12"/>
          <p:cNvSpPr/>
          <p:nvPr/>
        </p:nvSpPr>
        <p:spPr>
          <a:xfrm>
            <a:off x="5689800" y="-457200"/>
            <a:ext cx="1599840" cy="1599840"/>
          </a:xfrm>
          <a:prstGeom prst="ellipse">
            <a:avLst/>
          </a:prstGeom>
          <a:gradFill rotWithShape="0">
            <a:gsLst>
              <a:gs pos="0">
                <a:srgbClr val="4cb9c3">
                  <a:alpha val="14117"/>
                </a:srgbClr>
              </a:gs>
              <a:gs pos="73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sp>
        <p:nvSpPr>
          <p:cNvPr id="2" name="Google Shape;12;p12"/>
          <p:cNvSpPr/>
          <p:nvPr/>
        </p:nvSpPr>
        <p:spPr>
          <a:xfrm>
            <a:off x="6299280" y="6095880"/>
            <a:ext cx="990360" cy="990360"/>
          </a:xfrm>
          <a:prstGeom prst="ellipse">
            <a:avLst/>
          </a:prstGeom>
          <a:gradFill rotWithShape="0">
            <a:gsLst>
              <a:gs pos="0">
                <a:srgbClr val="4cb9c3">
                  <a:alpha val="9019"/>
                </a:srgbClr>
              </a:gs>
              <a:gs pos="66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sp>
        <p:nvSpPr>
          <p:cNvPr id="3" name="Google Shape;13;p12"/>
          <p:cNvSpPr/>
          <p:nvPr/>
        </p:nvSpPr>
        <p:spPr>
          <a:xfrm>
            <a:off x="-154080" y="2666880"/>
            <a:ext cx="4190760" cy="4190760"/>
          </a:xfrm>
          <a:prstGeom prst="ellipse">
            <a:avLst/>
          </a:prstGeom>
          <a:gradFill rotWithShape="0">
            <a:gsLst>
              <a:gs pos="0">
                <a:srgbClr val="4cb9c3">
                  <a:alpha val="11372"/>
                </a:srgbClr>
              </a:gs>
              <a:gs pos="75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sp>
        <p:nvSpPr>
          <p:cNvPr id="4" name="Google Shape;14;p12"/>
          <p:cNvSpPr/>
          <p:nvPr/>
        </p:nvSpPr>
        <p:spPr>
          <a:xfrm>
            <a:off x="-839880" y="2895480"/>
            <a:ext cx="2361960" cy="2361960"/>
          </a:xfrm>
          <a:prstGeom prst="ellipse">
            <a:avLst/>
          </a:prstGeom>
          <a:gradFill rotWithShape="0">
            <a:gsLst>
              <a:gs pos="0">
                <a:srgbClr val="4cb9c3">
                  <a:alpha val="8235"/>
                </a:srgbClr>
              </a:gs>
              <a:gs pos="72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sp>
        <p:nvSpPr>
          <p:cNvPr id="5" name="Google Shape;15;p12"/>
          <p:cNvSpPr/>
          <p:nvPr/>
        </p:nvSpPr>
        <p:spPr>
          <a:xfrm>
            <a:off x="7745760" y="0"/>
            <a:ext cx="685440" cy="1099080"/>
          </a:xfrm>
          <a:prstGeom prst="rect">
            <a:avLst/>
          </a:prstGeom>
          <a:solidFill>
            <a:srgbClr val="b01513"/>
          </a:solidFill>
          <a:ln w="0">
            <a:noFill/>
          </a:ln>
          <a:effectLst>
            <a:outerShdw dist="25560" dir="5400000" blurRad="38160">
              <a:srgbClr val="000000">
                <a:alpha val="45000"/>
              </a:srgbClr>
            </a:outerShdw>
          </a:effectLst>
        </p:spPr>
        <p:style>
          <a:lnRef idx="0"/>
          <a:fillRef idx="0"/>
          <a:effectRef idx="0"/>
          <a:fontRef idx="minor"/>
        </p:style>
      </p:sp>
      <p:sp>
        <p:nvSpPr>
          <p:cNvPr id="6" name="PlaceHolder 1"/>
          <p:cNvSpPr>
            <a:spLocks noGrp="1"/>
          </p:cNvSpPr>
          <p:nvPr>
            <p:ph type="title"/>
          </p:nvPr>
        </p:nvSpPr>
        <p:spPr>
          <a:xfrm>
            <a:off x="866520" y="1447920"/>
            <a:ext cx="6620760" cy="3329280"/>
          </a:xfrm>
          <a:prstGeom prst="rect">
            <a:avLst/>
          </a:prstGeom>
        </p:spPr>
        <p:txBody>
          <a:bodyPr lIns="0" rIns="0" tIns="0" bIns="0" anchor="ctr">
            <a:noAutofit/>
          </a:bodyPr>
          <a:p>
            <a:r>
              <a:rPr b="0" lang="es-ES" sz="1400" spc="-1" strike="noStrike">
                <a:solidFill>
                  <a:srgbClr val="000000"/>
                </a:solidFill>
                <a:latin typeface="Arial"/>
              </a:rPr>
              <a:t>Pulse para editar el formato del texto de título</a:t>
            </a:r>
            <a:endParaRPr b="0" lang="es-ES" sz="1400" spc="-1" strike="noStrike">
              <a:solidFill>
                <a:srgbClr val="000000"/>
              </a:solidFill>
              <a:latin typeface="Arial"/>
            </a:endParaRPr>
          </a:p>
        </p:txBody>
      </p:sp>
      <p:sp>
        <p:nvSpPr>
          <p:cNvPr id="7" name="PlaceHolder 2"/>
          <p:cNvSpPr>
            <a:spLocks noGrp="1"/>
          </p:cNvSpPr>
          <p:nvPr>
            <p:ph type="dt"/>
          </p:nvPr>
        </p:nvSpPr>
        <p:spPr>
          <a:xfrm rot="5400000">
            <a:off x="7495200" y="1828800"/>
            <a:ext cx="990360" cy="228240"/>
          </a:xfrm>
          <a:prstGeom prst="rect">
            <a:avLst/>
          </a:prstGeom>
        </p:spPr>
        <p:txBody>
          <a:bodyPr>
            <a:noAutofit/>
          </a:bodyPr>
          <a:p>
            <a:endParaRPr b="0" lang="es-ES" sz="2400" spc="-1" strike="noStrike">
              <a:latin typeface="Times New Roman"/>
            </a:endParaRPr>
          </a:p>
        </p:txBody>
      </p:sp>
      <p:sp>
        <p:nvSpPr>
          <p:cNvPr id="8" name="PlaceHolder 3"/>
          <p:cNvSpPr>
            <a:spLocks noGrp="1"/>
          </p:cNvSpPr>
          <p:nvPr>
            <p:ph type="ftr"/>
          </p:nvPr>
        </p:nvSpPr>
        <p:spPr>
          <a:xfrm rot="5400000">
            <a:off x="6233400" y="3263400"/>
            <a:ext cx="3859560" cy="228240"/>
          </a:xfrm>
          <a:prstGeom prst="rect">
            <a:avLst/>
          </a:prstGeom>
        </p:spPr>
        <p:txBody>
          <a:bodyPr anchor="b">
            <a:noAutofit/>
          </a:bodyPr>
          <a:p>
            <a:endParaRPr b="0" lang="es-ES" sz="2400" spc="-1" strike="noStrike">
              <a:latin typeface="Times New Roman"/>
            </a:endParaRPr>
          </a:p>
        </p:txBody>
      </p:sp>
      <p:sp>
        <p:nvSpPr>
          <p:cNvPr id="9" name="PlaceHolder 4"/>
          <p:cNvSpPr>
            <a:spLocks noGrp="1"/>
          </p:cNvSpPr>
          <p:nvPr>
            <p:ph type="sldNum"/>
          </p:nvPr>
        </p:nvSpPr>
        <p:spPr>
          <a:xfrm>
            <a:off x="7766280" y="295560"/>
            <a:ext cx="628560" cy="767160"/>
          </a:xfrm>
          <a:prstGeom prst="rect">
            <a:avLst/>
          </a:prstGeom>
        </p:spPr>
        <p:txBody>
          <a:bodyPr anchor="b">
            <a:noAutofit/>
          </a:bodyPr>
          <a:p>
            <a:pPr algn="ctr">
              <a:lnSpc>
                <a:spcPct val="100000"/>
              </a:lnSpc>
              <a:tabLst>
                <a:tab algn="l" pos="0"/>
              </a:tabLst>
            </a:pPr>
            <a:fld id="{FB9B0C01-A553-4A8E-81F6-5E9CFE488E35}" type="slidenum">
              <a:rPr b="0" lang="en-US" sz="2800" spc="-1" strike="noStrike">
                <a:solidFill>
                  <a:srgbClr val="ffffff"/>
                </a:solidFill>
                <a:latin typeface="Century Gothic"/>
                <a:ea typeface="Century Gothic"/>
              </a:rPr>
              <a:t>&lt;número&gt;</a:t>
            </a:fld>
            <a:endParaRPr b="0" lang="es-ES" sz="2800" spc="-1" strike="noStrike">
              <a:latin typeface="Times New Roman"/>
            </a:endParaRPr>
          </a:p>
        </p:txBody>
      </p:sp>
      <p:sp>
        <p:nvSpPr>
          <p:cNvPr id="10" name="PlaceHolder 5"/>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s-ES" sz="1400" spc="-1" strike="noStrike">
                <a:solidFill>
                  <a:srgbClr val="000000"/>
                </a:solidFill>
                <a:latin typeface="Arial"/>
              </a:rPr>
              <a:t>Pulse para editar el formato de texto del esquema</a:t>
            </a:r>
            <a:endParaRPr b="0" lang="es-ES"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s-ES" sz="1400" spc="-1" strike="noStrike">
                <a:solidFill>
                  <a:srgbClr val="000000"/>
                </a:solidFill>
                <a:latin typeface="Arial"/>
              </a:rPr>
              <a:t>Segundo nivel del esquema</a:t>
            </a:r>
            <a:endParaRPr b="0" lang="es-ES"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s-ES" sz="1400" spc="-1" strike="noStrike">
                <a:solidFill>
                  <a:srgbClr val="000000"/>
                </a:solidFill>
                <a:latin typeface="Arial"/>
              </a:rPr>
              <a:t>Tercer nivel del esquema</a:t>
            </a:r>
            <a:endParaRPr b="0" lang="es-ES"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s-ES" sz="1400" spc="-1" strike="noStrike">
                <a:solidFill>
                  <a:srgbClr val="000000"/>
                </a:solidFill>
                <a:latin typeface="Arial"/>
              </a:rPr>
              <a:t>Cuarto nivel del esquema</a:t>
            </a:r>
            <a:endParaRPr b="0" lang="es-ES"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s-ES" sz="2000" spc="-1" strike="noStrike">
                <a:solidFill>
                  <a:srgbClr val="000000"/>
                </a:solidFill>
                <a:latin typeface="Arial"/>
              </a:rPr>
              <a:t>Quinto nivel del esquema</a:t>
            </a:r>
            <a:endParaRPr b="0" lang="es-E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s-ES" sz="2000" spc="-1" strike="noStrike">
                <a:solidFill>
                  <a:srgbClr val="000000"/>
                </a:solidFill>
                <a:latin typeface="Arial"/>
              </a:rPr>
              <a:t>Sexto nivel del esquema</a:t>
            </a:r>
            <a:endParaRPr b="0" lang="es-E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s-ES" sz="2000" spc="-1" strike="noStrike">
                <a:solidFill>
                  <a:srgbClr val="000000"/>
                </a:solidFill>
                <a:latin typeface="Arial"/>
              </a:rPr>
              <a:t>Séptimo nivel del esquema</a:t>
            </a:r>
            <a:endParaRPr b="0" lang="es-E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47" name="Google Shape;10;p12"/>
          <p:cNvSpPr/>
          <p:nvPr/>
        </p:nvSpPr>
        <p:spPr>
          <a:xfrm>
            <a:off x="6299280" y="1676520"/>
            <a:ext cx="2819160" cy="2819160"/>
          </a:xfrm>
          <a:prstGeom prst="ellipse">
            <a:avLst/>
          </a:prstGeom>
          <a:gradFill rotWithShape="0">
            <a:gsLst>
              <a:gs pos="0">
                <a:srgbClr val="4cb9c3">
                  <a:alpha val="7058"/>
                </a:srgbClr>
              </a:gs>
              <a:gs pos="69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sp>
        <p:nvSpPr>
          <p:cNvPr id="48" name="Google Shape;11;p12"/>
          <p:cNvSpPr/>
          <p:nvPr/>
        </p:nvSpPr>
        <p:spPr>
          <a:xfrm>
            <a:off x="5689800" y="-457200"/>
            <a:ext cx="1599840" cy="1599840"/>
          </a:xfrm>
          <a:prstGeom prst="ellipse">
            <a:avLst/>
          </a:prstGeom>
          <a:gradFill rotWithShape="0">
            <a:gsLst>
              <a:gs pos="0">
                <a:srgbClr val="4cb9c3">
                  <a:alpha val="14117"/>
                </a:srgbClr>
              </a:gs>
              <a:gs pos="73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sp>
        <p:nvSpPr>
          <p:cNvPr id="49" name="Google Shape;12;p12"/>
          <p:cNvSpPr/>
          <p:nvPr/>
        </p:nvSpPr>
        <p:spPr>
          <a:xfrm>
            <a:off x="6299280" y="6095880"/>
            <a:ext cx="990360" cy="990360"/>
          </a:xfrm>
          <a:prstGeom prst="ellipse">
            <a:avLst/>
          </a:prstGeom>
          <a:gradFill rotWithShape="0">
            <a:gsLst>
              <a:gs pos="0">
                <a:srgbClr val="4cb9c3">
                  <a:alpha val="9019"/>
                </a:srgbClr>
              </a:gs>
              <a:gs pos="66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sp>
        <p:nvSpPr>
          <p:cNvPr id="50" name="Google Shape;13;p12"/>
          <p:cNvSpPr/>
          <p:nvPr/>
        </p:nvSpPr>
        <p:spPr>
          <a:xfrm>
            <a:off x="-154080" y="2666880"/>
            <a:ext cx="4190760" cy="4190760"/>
          </a:xfrm>
          <a:prstGeom prst="ellipse">
            <a:avLst/>
          </a:prstGeom>
          <a:gradFill rotWithShape="0">
            <a:gsLst>
              <a:gs pos="0">
                <a:srgbClr val="4cb9c3">
                  <a:alpha val="11372"/>
                </a:srgbClr>
              </a:gs>
              <a:gs pos="75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sp>
        <p:nvSpPr>
          <p:cNvPr id="51" name="Google Shape;14;p12"/>
          <p:cNvSpPr/>
          <p:nvPr/>
        </p:nvSpPr>
        <p:spPr>
          <a:xfrm>
            <a:off x="-839880" y="2895480"/>
            <a:ext cx="2361960" cy="2361960"/>
          </a:xfrm>
          <a:prstGeom prst="ellipse">
            <a:avLst/>
          </a:prstGeom>
          <a:gradFill rotWithShape="0">
            <a:gsLst>
              <a:gs pos="0">
                <a:srgbClr val="4cb9c3">
                  <a:alpha val="8235"/>
                </a:srgbClr>
              </a:gs>
              <a:gs pos="72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sp>
        <p:nvSpPr>
          <p:cNvPr id="52" name="Google Shape;15;p12"/>
          <p:cNvSpPr/>
          <p:nvPr/>
        </p:nvSpPr>
        <p:spPr>
          <a:xfrm>
            <a:off x="7745760" y="0"/>
            <a:ext cx="685440" cy="1099080"/>
          </a:xfrm>
          <a:prstGeom prst="rect">
            <a:avLst/>
          </a:prstGeom>
          <a:solidFill>
            <a:srgbClr val="b01513"/>
          </a:solidFill>
          <a:ln w="0">
            <a:noFill/>
          </a:ln>
          <a:effectLst>
            <a:outerShdw dist="25560" dir="5400000" blurRad="38160">
              <a:srgbClr val="000000">
                <a:alpha val="45000"/>
              </a:srgbClr>
            </a:outerShdw>
          </a:effectLst>
        </p:spPr>
        <p:style>
          <a:lnRef idx="0"/>
          <a:fillRef idx="0"/>
          <a:effectRef idx="0"/>
          <a:fontRef idx="minor"/>
        </p:style>
      </p:sp>
      <p:sp>
        <p:nvSpPr>
          <p:cNvPr id="53" name="PlaceHolder 1"/>
          <p:cNvSpPr>
            <a:spLocks noGrp="1"/>
          </p:cNvSpPr>
          <p:nvPr>
            <p:ph type="title"/>
          </p:nvPr>
        </p:nvSpPr>
        <p:spPr>
          <a:xfrm>
            <a:off x="484560" y="452880"/>
            <a:ext cx="7054920" cy="1400040"/>
          </a:xfrm>
          <a:prstGeom prst="rect">
            <a:avLst/>
          </a:prstGeom>
        </p:spPr>
        <p:txBody>
          <a:bodyPr lIns="0" rIns="0" tIns="0" bIns="0" anchor="ctr">
            <a:noAutofit/>
          </a:bodyPr>
          <a:p>
            <a:r>
              <a:rPr b="0" lang="es-ES" sz="1400" spc="-1" strike="noStrike">
                <a:solidFill>
                  <a:srgbClr val="000000"/>
                </a:solidFill>
                <a:latin typeface="Arial"/>
              </a:rPr>
              <a:t>Pulse para editar el formato del texto de título</a:t>
            </a:r>
            <a:endParaRPr b="0" lang="es-ES" sz="1400" spc="-1" strike="noStrike">
              <a:solidFill>
                <a:srgbClr val="000000"/>
              </a:solidFill>
              <a:latin typeface="Arial"/>
            </a:endParaRPr>
          </a:p>
        </p:txBody>
      </p:sp>
      <p:sp>
        <p:nvSpPr>
          <p:cNvPr id="54" name="PlaceHolder 2"/>
          <p:cNvSpPr>
            <a:spLocks noGrp="1"/>
          </p:cNvSpPr>
          <p:nvPr>
            <p:ph type="dt"/>
          </p:nvPr>
        </p:nvSpPr>
        <p:spPr>
          <a:xfrm rot="5400000">
            <a:off x="7495200" y="1828800"/>
            <a:ext cx="990360" cy="228240"/>
          </a:xfrm>
          <a:prstGeom prst="rect">
            <a:avLst/>
          </a:prstGeom>
        </p:spPr>
        <p:txBody>
          <a:bodyPr>
            <a:noAutofit/>
          </a:bodyPr>
          <a:p>
            <a:endParaRPr b="0" lang="es-ES" sz="2400" spc="-1" strike="noStrike">
              <a:latin typeface="Times New Roman"/>
            </a:endParaRPr>
          </a:p>
        </p:txBody>
      </p:sp>
      <p:sp>
        <p:nvSpPr>
          <p:cNvPr id="55" name="PlaceHolder 3"/>
          <p:cNvSpPr>
            <a:spLocks noGrp="1"/>
          </p:cNvSpPr>
          <p:nvPr>
            <p:ph type="ftr"/>
          </p:nvPr>
        </p:nvSpPr>
        <p:spPr>
          <a:xfrm rot="5400000">
            <a:off x="6233400" y="3263400"/>
            <a:ext cx="3859560" cy="228240"/>
          </a:xfrm>
          <a:prstGeom prst="rect">
            <a:avLst/>
          </a:prstGeom>
        </p:spPr>
        <p:txBody>
          <a:bodyPr anchor="b">
            <a:noAutofit/>
          </a:bodyPr>
          <a:p>
            <a:endParaRPr b="0" lang="es-ES" sz="2400" spc="-1" strike="noStrike">
              <a:latin typeface="Times New Roman"/>
            </a:endParaRPr>
          </a:p>
        </p:txBody>
      </p:sp>
      <p:sp>
        <p:nvSpPr>
          <p:cNvPr id="56" name="PlaceHolder 4"/>
          <p:cNvSpPr>
            <a:spLocks noGrp="1"/>
          </p:cNvSpPr>
          <p:nvPr>
            <p:ph type="sldNum"/>
          </p:nvPr>
        </p:nvSpPr>
        <p:spPr>
          <a:xfrm>
            <a:off x="7766280" y="295560"/>
            <a:ext cx="628560" cy="767160"/>
          </a:xfrm>
          <a:prstGeom prst="rect">
            <a:avLst/>
          </a:prstGeom>
        </p:spPr>
        <p:txBody>
          <a:bodyPr anchor="b">
            <a:noAutofit/>
          </a:bodyPr>
          <a:p>
            <a:pPr algn="ctr">
              <a:lnSpc>
                <a:spcPct val="100000"/>
              </a:lnSpc>
              <a:tabLst>
                <a:tab algn="l" pos="0"/>
              </a:tabLst>
            </a:pPr>
            <a:fld id="{A2252FF1-1A4D-4F6B-9F2B-571FBF20091A}" type="slidenum">
              <a:rPr b="0" lang="en-US" sz="2800" spc="-1" strike="noStrike">
                <a:solidFill>
                  <a:srgbClr val="ffffff"/>
                </a:solidFill>
                <a:latin typeface="Century Gothic"/>
                <a:ea typeface="Century Gothic"/>
              </a:rPr>
              <a:t>&lt;número&gt;</a:t>
            </a:fld>
            <a:endParaRPr b="0" lang="es-ES" sz="2800" spc="-1" strike="noStrike">
              <a:latin typeface="Times New Roman"/>
            </a:endParaRPr>
          </a:p>
        </p:txBody>
      </p:sp>
      <p:sp>
        <p:nvSpPr>
          <p:cNvPr id="57" name="PlaceHolder 5"/>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s-ES" sz="1400" spc="-1" strike="noStrike">
                <a:solidFill>
                  <a:srgbClr val="000000"/>
                </a:solidFill>
                <a:latin typeface="Arial"/>
              </a:rPr>
              <a:t>Pulse para editar el formato de texto del esquema</a:t>
            </a:r>
            <a:endParaRPr b="0" lang="es-ES"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s-ES" sz="1400" spc="-1" strike="noStrike">
                <a:solidFill>
                  <a:srgbClr val="000000"/>
                </a:solidFill>
                <a:latin typeface="Arial"/>
              </a:rPr>
              <a:t>Segundo nivel del esquema</a:t>
            </a:r>
            <a:endParaRPr b="0" lang="es-ES"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s-ES" sz="1400" spc="-1" strike="noStrike">
                <a:solidFill>
                  <a:srgbClr val="000000"/>
                </a:solidFill>
                <a:latin typeface="Arial"/>
              </a:rPr>
              <a:t>Tercer nivel del esquema</a:t>
            </a:r>
            <a:endParaRPr b="0" lang="es-ES"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s-ES" sz="1400" spc="-1" strike="noStrike">
                <a:solidFill>
                  <a:srgbClr val="000000"/>
                </a:solidFill>
                <a:latin typeface="Arial"/>
              </a:rPr>
              <a:t>Cuarto nivel del esquema</a:t>
            </a:r>
            <a:endParaRPr b="0" lang="es-ES"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s-ES" sz="2000" spc="-1" strike="noStrike">
                <a:solidFill>
                  <a:srgbClr val="000000"/>
                </a:solidFill>
                <a:latin typeface="Arial"/>
              </a:rPr>
              <a:t>Quinto nivel del esquema</a:t>
            </a:r>
            <a:endParaRPr b="0" lang="es-E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s-ES" sz="2000" spc="-1" strike="noStrike">
                <a:solidFill>
                  <a:srgbClr val="000000"/>
                </a:solidFill>
                <a:latin typeface="Arial"/>
              </a:rPr>
              <a:t>Sexto nivel del esquema</a:t>
            </a:r>
            <a:endParaRPr b="0" lang="es-E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s-ES" sz="2000" spc="-1" strike="noStrike">
                <a:solidFill>
                  <a:srgbClr val="000000"/>
                </a:solidFill>
                <a:latin typeface="Arial"/>
              </a:rPr>
              <a:t>Séptimo nivel del esquema</a:t>
            </a:r>
            <a:endParaRPr b="0" lang="es-E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94" name="Google Shape;10;p12"/>
          <p:cNvSpPr/>
          <p:nvPr/>
        </p:nvSpPr>
        <p:spPr>
          <a:xfrm>
            <a:off x="6299280" y="1676520"/>
            <a:ext cx="2819160" cy="2819160"/>
          </a:xfrm>
          <a:prstGeom prst="ellipse">
            <a:avLst/>
          </a:prstGeom>
          <a:gradFill rotWithShape="0">
            <a:gsLst>
              <a:gs pos="0">
                <a:srgbClr val="4cb9c3">
                  <a:alpha val="7058"/>
                </a:srgbClr>
              </a:gs>
              <a:gs pos="69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sp>
        <p:nvSpPr>
          <p:cNvPr id="95" name="Google Shape;11;p12"/>
          <p:cNvSpPr/>
          <p:nvPr/>
        </p:nvSpPr>
        <p:spPr>
          <a:xfrm>
            <a:off x="5689800" y="-457200"/>
            <a:ext cx="1599840" cy="1599840"/>
          </a:xfrm>
          <a:prstGeom prst="ellipse">
            <a:avLst/>
          </a:prstGeom>
          <a:gradFill rotWithShape="0">
            <a:gsLst>
              <a:gs pos="0">
                <a:srgbClr val="4cb9c3">
                  <a:alpha val="14117"/>
                </a:srgbClr>
              </a:gs>
              <a:gs pos="73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sp>
        <p:nvSpPr>
          <p:cNvPr id="96" name="Google Shape;12;p12"/>
          <p:cNvSpPr/>
          <p:nvPr/>
        </p:nvSpPr>
        <p:spPr>
          <a:xfrm>
            <a:off x="6299280" y="6095880"/>
            <a:ext cx="990360" cy="990360"/>
          </a:xfrm>
          <a:prstGeom prst="ellipse">
            <a:avLst/>
          </a:prstGeom>
          <a:gradFill rotWithShape="0">
            <a:gsLst>
              <a:gs pos="0">
                <a:srgbClr val="4cb9c3">
                  <a:alpha val="9019"/>
                </a:srgbClr>
              </a:gs>
              <a:gs pos="66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sp>
        <p:nvSpPr>
          <p:cNvPr id="97" name="Google Shape;13;p12"/>
          <p:cNvSpPr/>
          <p:nvPr/>
        </p:nvSpPr>
        <p:spPr>
          <a:xfrm>
            <a:off x="-154080" y="2666880"/>
            <a:ext cx="4190760" cy="4190760"/>
          </a:xfrm>
          <a:prstGeom prst="ellipse">
            <a:avLst/>
          </a:prstGeom>
          <a:gradFill rotWithShape="0">
            <a:gsLst>
              <a:gs pos="0">
                <a:srgbClr val="4cb9c3">
                  <a:alpha val="11372"/>
                </a:srgbClr>
              </a:gs>
              <a:gs pos="75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sp>
        <p:nvSpPr>
          <p:cNvPr id="98" name="Google Shape;14;p12"/>
          <p:cNvSpPr/>
          <p:nvPr/>
        </p:nvSpPr>
        <p:spPr>
          <a:xfrm>
            <a:off x="-839880" y="2895480"/>
            <a:ext cx="2361960" cy="2361960"/>
          </a:xfrm>
          <a:prstGeom prst="ellipse">
            <a:avLst/>
          </a:prstGeom>
          <a:gradFill rotWithShape="0">
            <a:gsLst>
              <a:gs pos="0">
                <a:srgbClr val="4cb9c3">
                  <a:alpha val="8235"/>
                </a:srgbClr>
              </a:gs>
              <a:gs pos="72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sp>
        <p:nvSpPr>
          <p:cNvPr id="99" name="Google Shape;15;p12"/>
          <p:cNvSpPr/>
          <p:nvPr/>
        </p:nvSpPr>
        <p:spPr>
          <a:xfrm>
            <a:off x="7745760" y="0"/>
            <a:ext cx="685440" cy="1099080"/>
          </a:xfrm>
          <a:prstGeom prst="rect">
            <a:avLst/>
          </a:prstGeom>
          <a:solidFill>
            <a:srgbClr val="b01513"/>
          </a:solidFill>
          <a:ln w="0">
            <a:noFill/>
          </a:ln>
          <a:effectLst>
            <a:outerShdw dist="25560" dir="5400000" blurRad="38160">
              <a:srgbClr val="000000">
                <a:alpha val="45000"/>
              </a:srgbClr>
            </a:outerShdw>
          </a:effectLst>
        </p:spPr>
        <p:style>
          <a:lnRef idx="0"/>
          <a:fillRef idx="0"/>
          <a:effectRef idx="0"/>
          <a:fontRef idx="minor"/>
        </p:style>
      </p:sp>
      <p:sp>
        <p:nvSpPr>
          <p:cNvPr id="100" name="PlaceHolder 1"/>
          <p:cNvSpPr>
            <a:spLocks noGrp="1"/>
          </p:cNvSpPr>
          <p:nvPr>
            <p:ph type="dt"/>
          </p:nvPr>
        </p:nvSpPr>
        <p:spPr>
          <a:xfrm rot="5400000">
            <a:off x="7495200" y="1828800"/>
            <a:ext cx="990360" cy="228240"/>
          </a:xfrm>
          <a:prstGeom prst="rect">
            <a:avLst/>
          </a:prstGeom>
        </p:spPr>
        <p:txBody>
          <a:bodyPr>
            <a:noAutofit/>
          </a:bodyPr>
          <a:p>
            <a:endParaRPr b="0" lang="es-ES" sz="2400" spc="-1" strike="noStrike">
              <a:latin typeface="Times New Roman"/>
            </a:endParaRPr>
          </a:p>
        </p:txBody>
      </p:sp>
      <p:sp>
        <p:nvSpPr>
          <p:cNvPr id="101" name="PlaceHolder 2"/>
          <p:cNvSpPr>
            <a:spLocks noGrp="1"/>
          </p:cNvSpPr>
          <p:nvPr>
            <p:ph type="ftr"/>
          </p:nvPr>
        </p:nvSpPr>
        <p:spPr>
          <a:xfrm rot="5400000">
            <a:off x="6233400" y="3263400"/>
            <a:ext cx="3859560" cy="228240"/>
          </a:xfrm>
          <a:prstGeom prst="rect">
            <a:avLst/>
          </a:prstGeom>
        </p:spPr>
        <p:txBody>
          <a:bodyPr anchor="b">
            <a:noAutofit/>
          </a:bodyPr>
          <a:p>
            <a:endParaRPr b="0" lang="es-ES" sz="2400" spc="-1" strike="noStrike">
              <a:latin typeface="Times New Roman"/>
            </a:endParaRPr>
          </a:p>
        </p:txBody>
      </p:sp>
      <p:sp>
        <p:nvSpPr>
          <p:cNvPr id="102" name="PlaceHolder 3"/>
          <p:cNvSpPr>
            <a:spLocks noGrp="1"/>
          </p:cNvSpPr>
          <p:nvPr>
            <p:ph type="sldNum"/>
          </p:nvPr>
        </p:nvSpPr>
        <p:spPr>
          <a:xfrm>
            <a:off x="7766280" y="295560"/>
            <a:ext cx="628560" cy="767160"/>
          </a:xfrm>
          <a:prstGeom prst="rect">
            <a:avLst/>
          </a:prstGeom>
        </p:spPr>
        <p:txBody>
          <a:bodyPr anchor="b">
            <a:noAutofit/>
          </a:bodyPr>
          <a:p>
            <a:pPr algn="ctr">
              <a:lnSpc>
                <a:spcPct val="100000"/>
              </a:lnSpc>
              <a:tabLst>
                <a:tab algn="l" pos="0"/>
              </a:tabLst>
            </a:pPr>
            <a:fld id="{E84F92B5-0AC6-4AE4-A2CF-C93E5CB1ABC5}" type="slidenum">
              <a:rPr b="0" lang="en-US" sz="2800" spc="-1" strike="noStrike">
                <a:solidFill>
                  <a:srgbClr val="ffffff"/>
                </a:solidFill>
                <a:latin typeface="Century Gothic"/>
                <a:ea typeface="Century Gothic"/>
              </a:rPr>
              <a:t>&lt;número&gt;</a:t>
            </a:fld>
            <a:endParaRPr b="0" lang="es-ES" sz="2800" spc="-1" strike="noStrike">
              <a:latin typeface="Times New Roman"/>
            </a:endParaRPr>
          </a:p>
        </p:txBody>
      </p:sp>
      <p:sp>
        <p:nvSpPr>
          <p:cNvPr id="103" name="PlaceHolder 4"/>
          <p:cNvSpPr>
            <a:spLocks noGrp="1"/>
          </p:cNvSpPr>
          <p:nvPr>
            <p:ph type="title"/>
          </p:nvPr>
        </p:nvSpPr>
        <p:spPr>
          <a:xfrm>
            <a:off x="457200" y="273600"/>
            <a:ext cx="8229240" cy="1144800"/>
          </a:xfrm>
          <a:prstGeom prst="rect">
            <a:avLst/>
          </a:prstGeom>
        </p:spPr>
        <p:txBody>
          <a:bodyPr lIns="0" rIns="0" tIns="0" bIns="0" anchor="ctr">
            <a:noAutofit/>
          </a:bodyPr>
          <a:p>
            <a:r>
              <a:rPr b="0" lang="es-ES" sz="1400" spc="-1" strike="noStrike">
                <a:solidFill>
                  <a:srgbClr val="000000"/>
                </a:solidFill>
                <a:latin typeface="Arial"/>
              </a:rPr>
              <a:t>Pulse para editar el formato del texto de título</a:t>
            </a:r>
            <a:endParaRPr b="0" lang="es-ES" sz="1400" spc="-1" strike="noStrike">
              <a:solidFill>
                <a:srgbClr val="000000"/>
              </a:solidFill>
              <a:latin typeface="Arial"/>
            </a:endParaRPr>
          </a:p>
        </p:txBody>
      </p:sp>
      <p:sp>
        <p:nvSpPr>
          <p:cNvPr id="104" name="PlaceHolder 5"/>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s-ES" sz="1400" spc="-1" strike="noStrike">
                <a:solidFill>
                  <a:srgbClr val="000000"/>
                </a:solidFill>
                <a:latin typeface="Arial"/>
              </a:rPr>
              <a:t>Pulse para editar el formato de texto del esquema</a:t>
            </a:r>
            <a:endParaRPr b="0" lang="es-ES"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s-ES" sz="1400" spc="-1" strike="noStrike">
                <a:solidFill>
                  <a:srgbClr val="000000"/>
                </a:solidFill>
                <a:latin typeface="Arial"/>
              </a:rPr>
              <a:t>Segundo nivel del esquema</a:t>
            </a:r>
            <a:endParaRPr b="0" lang="es-ES"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s-ES" sz="1400" spc="-1" strike="noStrike">
                <a:solidFill>
                  <a:srgbClr val="000000"/>
                </a:solidFill>
                <a:latin typeface="Arial"/>
              </a:rPr>
              <a:t>Tercer nivel del esquema</a:t>
            </a:r>
            <a:endParaRPr b="0" lang="es-ES"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s-ES" sz="1400" spc="-1" strike="noStrike">
                <a:solidFill>
                  <a:srgbClr val="000000"/>
                </a:solidFill>
                <a:latin typeface="Arial"/>
              </a:rPr>
              <a:t>Cuarto nivel del esquema</a:t>
            </a:r>
            <a:endParaRPr b="0" lang="es-ES"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s-ES" sz="2000" spc="-1" strike="noStrike">
                <a:solidFill>
                  <a:srgbClr val="000000"/>
                </a:solidFill>
                <a:latin typeface="Arial"/>
              </a:rPr>
              <a:t>Quinto nivel del esquema</a:t>
            </a:r>
            <a:endParaRPr b="0" lang="es-E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s-ES" sz="2000" spc="-1" strike="noStrike">
                <a:solidFill>
                  <a:srgbClr val="000000"/>
                </a:solidFill>
                <a:latin typeface="Arial"/>
              </a:rPr>
              <a:t>Sexto nivel del esquema</a:t>
            </a:r>
            <a:endParaRPr b="0" lang="es-E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s-ES" sz="2000" spc="-1" strike="noStrike">
                <a:solidFill>
                  <a:srgbClr val="000000"/>
                </a:solidFill>
                <a:latin typeface="Arial"/>
              </a:rPr>
              <a:t>Séptimo nivel del esquema</a:t>
            </a:r>
            <a:endParaRPr b="0" lang="es-E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141" name="Google Shape;148;p16"/>
          <p:cNvSpPr/>
          <p:nvPr/>
        </p:nvSpPr>
        <p:spPr>
          <a:xfrm>
            <a:off x="6299280" y="1676520"/>
            <a:ext cx="2819160" cy="2819160"/>
          </a:xfrm>
          <a:prstGeom prst="ellipse">
            <a:avLst/>
          </a:prstGeom>
          <a:gradFill rotWithShape="0">
            <a:gsLst>
              <a:gs pos="0">
                <a:srgbClr val="f3f3f3">
                  <a:alpha val="7058"/>
                </a:srgbClr>
              </a:gs>
              <a:gs pos="69000">
                <a:srgbClr val="f3f3f3">
                  <a:alpha val="0"/>
                </a:srgbClr>
              </a:gs>
              <a:gs pos="100000">
                <a:srgbClr val="f3f3f3">
                  <a:alpha val="0"/>
                </a:srgbClr>
              </a:gs>
            </a:gsLst>
            <a:path path="circle">
              <a:fillToRect l="50000" t="50000" r="50000" b="50000"/>
            </a:path>
          </a:gradFill>
          <a:ln w="0">
            <a:noFill/>
          </a:ln>
        </p:spPr>
        <p:style>
          <a:lnRef idx="0"/>
          <a:fillRef idx="0"/>
          <a:effectRef idx="0"/>
          <a:fontRef idx="minor"/>
        </p:style>
      </p:sp>
      <p:sp>
        <p:nvSpPr>
          <p:cNvPr id="142" name="Google Shape;149;p16"/>
          <p:cNvSpPr/>
          <p:nvPr/>
        </p:nvSpPr>
        <p:spPr>
          <a:xfrm>
            <a:off x="5689800" y="-457200"/>
            <a:ext cx="1599840" cy="1599840"/>
          </a:xfrm>
          <a:prstGeom prst="ellipse">
            <a:avLst/>
          </a:prstGeom>
          <a:gradFill rotWithShape="0">
            <a:gsLst>
              <a:gs pos="0">
                <a:srgbClr val="f3f3f3">
                  <a:alpha val="14117"/>
                </a:srgbClr>
              </a:gs>
              <a:gs pos="73000">
                <a:srgbClr val="f3f3f3">
                  <a:alpha val="0"/>
                </a:srgbClr>
              </a:gs>
              <a:gs pos="100000">
                <a:srgbClr val="f3f3f3">
                  <a:alpha val="0"/>
                </a:srgbClr>
              </a:gs>
            </a:gsLst>
            <a:path path="circle">
              <a:fillToRect l="50000" t="50000" r="50000" b="50000"/>
            </a:path>
          </a:gradFill>
          <a:ln w="0">
            <a:noFill/>
          </a:ln>
        </p:spPr>
        <p:style>
          <a:lnRef idx="0"/>
          <a:fillRef idx="0"/>
          <a:effectRef idx="0"/>
          <a:fontRef idx="minor"/>
        </p:style>
      </p:sp>
      <p:sp>
        <p:nvSpPr>
          <p:cNvPr id="143" name="Google Shape;150;p16"/>
          <p:cNvSpPr/>
          <p:nvPr/>
        </p:nvSpPr>
        <p:spPr>
          <a:xfrm>
            <a:off x="6299280" y="6095880"/>
            <a:ext cx="990360" cy="990360"/>
          </a:xfrm>
          <a:prstGeom prst="ellipse">
            <a:avLst/>
          </a:prstGeom>
          <a:gradFill rotWithShape="0">
            <a:gsLst>
              <a:gs pos="0">
                <a:srgbClr val="f3f3f3">
                  <a:alpha val="9019"/>
                </a:srgbClr>
              </a:gs>
              <a:gs pos="66000">
                <a:srgbClr val="f3f3f3">
                  <a:alpha val="0"/>
                </a:srgbClr>
              </a:gs>
              <a:gs pos="100000">
                <a:srgbClr val="f3f3f3">
                  <a:alpha val="0"/>
                </a:srgbClr>
              </a:gs>
            </a:gsLst>
            <a:path path="circle">
              <a:fillToRect l="50000" t="50000" r="50000" b="50000"/>
            </a:path>
          </a:gradFill>
          <a:ln w="0">
            <a:noFill/>
          </a:ln>
        </p:spPr>
        <p:style>
          <a:lnRef idx="0"/>
          <a:fillRef idx="0"/>
          <a:effectRef idx="0"/>
          <a:fontRef idx="minor"/>
        </p:style>
      </p:sp>
      <p:sp>
        <p:nvSpPr>
          <p:cNvPr id="144" name="Google Shape;151;p16"/>
          <p:cNvSpPr/>
          <p:nvPr/>
        </p:nvSpPr>
        <p:spPr>
          <a:xfrm>
            <a:off x="-154080" y="2666880"/>
            <a:ext cx="4190760" cy="4190760"/>
          </a:xfrm>
          <a:prstGeom prst="ellipse">
            <a:avLst/>
          </a:prstGeom>
          <a:gradFill rotWithShape="0">
            <a:gsLst>
              <a:gs pos="0">
                <a:srgbClr val="f3f3f3">
                  <a:alpha val="11372"/>
                </a:srgbClr>
              </a:gs>
              <a:gs pos="75000">
                <a:srgbClr val="f3f3f3">
                  <a:alpha val="0"/>
                </a:srgbClr>
              </a:gs>
              <a:gs pos="100000">
                <a:srgbClr val="f3f3f3">
                  <a:alpha val="0"/>
                </a:srgbClr>
              </a:gs>
            </a:gsLst>
            <a:path path="circle">
              <a:fillToRect l="50000" t="50000" r="50000" b="50000"/>
            </a:path>
          </a:gradFill>
          <a:ln w="0">
            <a:noFill/>
          </a:ln>
        </p:spPr>
        <p:style>
          <a:lnRef idx="0"/>
          <a:fillRef idx="0"/>
          <a:effectRef idx="0"/>
          <a:fontRef idx="minor"/>
        </p:style>
      </p:sp>
      <p:sp>
        <p:nvSpPr>
          <p:cNvPr id="145" name="Google Shape;152;p16"/>
          <p:cNvSpPr/>
          <p:nvPr/>
        </p:nvSpPr>
        <p:spPr>
          <a:xfrm>
            <a:off x="-839880" y="2895480"/>
            <a:ext cx="2361960" cy="2361960"/>
          </a:xfrm>
          <a:prstGeom prst="ellipse">
            <a:avLst/>
          </a:prstGeom>
          <a:gradFill rotWithShape="0">
            <a:gsLst>
              <a:gs pos="0">
                <a:srgbClr val="f3f3f3">
                  <a:alpha val="8235"/>
                </a:srgbClr>
              </a:gs>
              <a:gs pos="72000">
                <a:srgbClr val="f3f3f3">
                  <a:alpha val="0"/>
                </a:srgbClr>
              </a:gs>
              <a:gs pos="100000">
                <a:srgbClr val="f3f3f3">
                  <a:alpha val="0"/>
                </a:srgbClr>
              </a:gs>
            </a:gsLst>
            <a:path path="circle">
              <a:fillToRect l="50000" t="50000" r="50000" b="50000"/>
            </a:path>
          </a:gradFill>
          <a:ln w="0">
            <a:noFill/>
          </a:ln>
        </p:spPr>
        <p:style>
          <a:lnRef idx="0"/>
          <a:fillRef idx="0"/>
          <a:effectRef idx="0"/>
          <a:fontRef idx="minor"/>
        </p:style>
      </p:sp>
      <p:sp>
        <p:nvSpPr>
          <p:cNvPr id="146" name="Google Shape;153;p16"/>
          <p:cNvSpPr/>
          <p:nvPr/>
        </p:nvSpPr>
        <p:spPr>
          <a:xfrm>
            <a:off x="7745760" y="0"/>
            <a:ext cx="685440" cy="1099080"/>
          </a:xfrm>
          <a:prstGeom prst="rect">
            <a:avLst/>
          </a:prstGeom>
          <a:solidFill>
            <a:srgbClr val="b01513"/>
          </a:solidFill>
          <a:ln w="0">
            <a:noFill/>
          </a:ln>
          <a:effectLst>
            <a:outerShdw dist="25560" dir="5400000" blurRad="38160">
              <a:srgbClr val="000000">
                <a:alpha val="45000"/>
              </a:srgbClr>
            </a:outerShdw>
          </a:effectLst>
        </p:spPr>
        <p:style>
          <a:lnRef idx="0"/>
          <a:fillRef idx="0"/>
          <a:effectRef idx="0"/>
          <a:fontRef idx="minor"/>
        </p:style>
      </p:sp>
      <p:sp>
        <p:nvSpPr>
          <p:cNvPr id="147" name="PlaceHolder 1"/>
          <p:cNvSpPr>
            <a:spLocks noGrp="1"/>
          </p:cNvSpPr>
          <p:nvPr>
            <p:ph type="title"/>
          </p:nvPr>
        </p:nvSpPr>
        <p:spPr>
          <a:xfrm>
            <a:off x="484560" y="452880"/>
            <a:ext cx="7054920" cy="1400040"/>
          </a:xfrm>
          <a:prstGeom prst="rect">
            <a:avLst/>
          </a:prstGeom>
        </p:spPr>
        <p:txBody>
          <a:bodyPr lIns="0" rIns="0" tIns="0" bIns="0" anchor="ctr">
            <a:noAutofit/>
          </a:bodyPr>
          <a:p>
            <a:r>
              <a:rPr b="0" lang="es-ES" sz="1400" spc="-1" strike="noStrike">
                <a:solidFill>
                  <a:srgbClr val="000000"/>
                </a:solidFill>
                <a:latin typeface="Arial"/>
              </a:rPr>
              <a:t>Pulse para editar el formato del texto de título</a:t>
            </a:r>
            <a:endParaRPr b="0" lang="es-ES" sz="1400" spc="-1" strike="noStrike">
              <a:solidFill>
                <a:srgbClr val="000000"/>
              </a:solidFill>
              <a:latin typeface="Arial"/>
            </a:endParaRPr>
          </a:p>
        </p:txBody>
      </p:sp>
      <p:sp>
        <p:nvSpPr>
          <p:cNvPr id="148" name="PlaceHolder 2"/>
          <p:cNvSpPr>
            <a:spLocks noGrp="1"/>
          </p:cNvSpPr>
          <p:nvPr>
            <p:ph type="dt"/>
          </p:nvPr>
        </p:nvSpPr>
        <p:spPr>
          <a:xfrm rot="5400000">
            <a:off x="7495200" y="1828800"/>
            <a:ext cx="990360" cy="228240"/>
          </a:xfrm>
          <a:prstGeom prst="rect">
            <a:avLst/>
          </a:prstGeom>
        </p:spPr>
        <p:txBody>
          <a:bodyPr>
            <a:noAutofit/>
          </a:bodyPr>
          <a:p>
            <a:endParaRPr b="0" lang="es-ES" sz="2400" spc="-1" strike="noStrike">
              <a:latin typeface="Times New Roman"/>
            </a:endParaRPr>
          </a:p>
        </p:txBody>
      </p:sp>
      <p:sp>
        <p:nvSpPr>
          <p:cNvPr id="149" name="PlaceHolder 3"/>
          <p:cNvSpPr>
            <a:spLocks noGrp="1"/>
          </p:cNvSpPr>
          <p:nvPr>
            <p:ph type="ftr"/>
          </p:nvPr>
        </p:nvSpPr>
        <p:spPr>
          <a:xfrm rot="5400000">
            <a:off x="6233400" y="3263400"/>
            <a:ext cx="3859560" cy="228240"/>
          </a:xfrm>
          <a:prstGeom prst="rect">
            <a:avLst/>
          </a:prstGeom>
        </p:spPr>
        <p:txBody>
          <a:bodyPr anchor="b">
            <a:noAutofit/>
          </a:bodyPr>
          <a:p>
            <a:endParaRPr b="0" lang="es-ES" sz="2400" spc="-1" strike="noStrike">
              <a:latin typeface="Times New Roman"/>
            </a:endParaRPr>
          </a:p>
        </p:txBody>
      </p:sp>
      <p:sp>
        <p:nvSpPr>
          <p:cNvPr id="150" name="PlaceHolder 4"/>
          <p:cNvSpPr>
            <a:spLocks noGrp="1"/>
          </p:cNvSpPr>
          <p:nvPr>
            <p:ph type="sldNum"/>
          </p:nvPr>
        </p:nvSpPr>
        <p:spPr>
          <a:xfrm>
            <a:off x="7766280" y="295560"/>
            <a:ext cx="628560" cy="767160"/>
          </a:xfrm>
          <a:prstGeom prst="rect">
            <a:avLst/>
          </a:prstGeom>
        </p:spPr>
        <p:txBody>
          <a:bodyPr anchor="b">
            <a:noAutofit/>
          </a:bodyPr>
          <a:p>
            <a:pPr algn="ctr">
              <a:lnSpc>
                <a:spcPct val="100000"/>
              </a:lnSpc>
              <a:tabLst>
                <a:tab algn="l" pos="0"/>
              </a:tabLst>
            </a:pPr>
            <a:fld id="{B4487DEB-1CD3-4B8A-8058-8A2A23D7475B}" type="slidenum">
              <a:rPr b="0" lang="en-US" sz="2800" spc="-1" strike="noStrike">
                <a:solidFill>
                  <a:srgbClr val="888888"/>
                </a:solidFill>
                <a:latin typeface="Century Gothic"/>
                <a:ea typeface="Century Gothic"/>
              </a:rPr>
              <a:t>&lt;número&gt;</a:t>
            </a:fld>
            <a:endParaRPr b="0" lang="es-ES" sz="2800" spc="-1" strike="noStrike">
              <a:latin typeface="Times New Roman"/>
            </a:endParaRPr>
          </a:p>
        </p:txBody>
      </p:sp>
      <p:sp>
        <p:nvSpPr>
          <p:cNvPr id="151" name="PlaceHolder 5"/>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s-ES" sz="1400" spc="-1" strike="noStrike">
                <a:solidFill>
                  <a:srgbClr val="000000"/>
                </a:solidFill>
                <a:latin typeface="Arial"/>
              </a:rPr>
              <a:t>Pulse para editar el formato de texto del esquema</a:t>
            </a:r>
            <a:endParaRPr b="0" lang="es-ES"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s-ES" sz="1400" spc="-1" strike="noStrike">
                <a:solidFill>
                  <a:srgbClr val="000000"/>
                </a:solidFill>
                <a:latin typeface="Arial"/>
              </a:rPr>
              <a:t>Segundo nivel del esquema</a:t>
            </a:r>
            <a:endParaRPr b="0" lang="es-ES"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s-ES" sz="1400" spc="-1" strike="noStrike">
                <a:solidFill>
                  <a:srgbClr val="000000"/>
                </a:solidFill>
                <a:latin typeface="Arial"/>
              </a:rPr>
              <a:t>Tercer nivel del esquema</a:t>
            </a:r>
            <a:endParaRPr b="0" lang="es-ES"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s-ES" sz="1400" spc="-1" strike="noStrike">
                <a:solidFill>
                  <a:srgbClr val="000000"/>
                </a:solidFill>
                <a:latin typeface="Arial"/>
              </a:rPr>
              <a:t>Cuarto nivel del esquema</a:t>
            </a:r>
            <a:endParaRPr b="0" lang="es-ES"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s-ES" sz="2000" spc="-1" strike="noStrike">
                <a:solidFill>
                  <a:srgbClr val="000000"/>
                </a:solidFill>
                <a:latin typeface="Arial"/>
              </a:rPr>
              <a:t>Quinto nivel del esquema</a:t>
            </a:r>
            <a:endParaRPr b="0" lang="es-E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s-ES" sz="2000" spc="-1" strike="noStrike">
                <a:solidFill>
                  <a:srgbClr val="000000"/>
                </a:solidFill>
                <a:latin typeface="Arial"/>
              </a:rPr>
              <a:t>Sexto nivel del esquema</a:t>
            </a:r>
            <a:endParaRPr b="0" lang="es-E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s-ES" sz="2000" spc="-1" strike="noStrike">
                <a:solidFill>
                  <a:srgbClr val="000000"/>
                </a:solidFill>
                <a:latin typeface="Arial"/>
              </a:rPr>
              <a:t>Séptimo nivel del esquema</a:t>
            </a:r>
            <a:endParaRPr b="0" lang="es-E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8.gif"/><Relationship Id="rId2" Type="http://schemas.openxmlformats.org/officeDocument/2006/relationships/image" Target="../media/image9.png"/><Relationship Id="rId3" Type="http://schemas.openxmlformats.org/officeDocument/2006/relationships/slideLayout" Target="../slideLayouts/slideLayout17.xml"/><Relationship Id="rId4"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0.gif"/><Relationship Id="rId2" Type="http://schemas.openxmlformats.org/officeDocument/2006/relationships/image" Target="../media/image11.gif"/><Relationship Id="rId3" Type="http://schemas.openxmlformats.org/officeDocument/2006/relationships/image" Target="../media/image12.gif"/><Relationship Id="rId4" Type="http://schemas.openxmlformats.org/officeDocument/2006/relationships/image" Target="../media/image13.gif"/><Relationship Id="rId5" Type="http://schemas.openxmlformats.org/officeDocument/2006/relationships/image" Target="../media/image14.gif"/><Relationship Id="rId6" Type="http://schemas.openxmlformats.org/officeDocument/2006/relationships/image" Target="../media/image15.gif"/><Relationship Id="rId7" Type="http://schemas.openxmlformats.org/officeDocument/2006/relationships/image" Target="../media/image16.gif"/><Relationship Id="rId8" Type="http://schemas.openxmlformats.org/officeDocument/2006/relationships/image" Target="../media/image17.gif"/><Relationship Id="rId9" Type="http://schemas.openxmlformats.org/officeDocument/2006/relationships/image" Target="../media/image18.png"/><Relationship Id="rId10" Type="http://schemas.openxmlformats.org/officeDocument/2006/relationships/slideLayout" Target="../slideLayouts/slideLayout25.xml"/><Relationship Id="rId11"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jpeg"/><Relationship Id="rId7" Type="http://schemas.openxmlformats.org/officeDocument/2006/relationships/image" Target="../media/image25.png"/><Relationship Id="rId8" Type="http://schemas.openxmlformats.org/officeDocument/2006/relationships/slideLayout" Target="../slideLayouts/slideLayout17.xml"/><Relationship Id="rId9"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33.png"/><Relationship Id="rId9" Type="http://schemas.openxmlformats.org/officeDocument/2006/relationships/slideLayout" Target="../slideLayouts/slideLayout17.xml"/><Relationship Id="rId10"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39.gif"/><Relationship Id="rId7" Type="http://schemas.openxmlformats.org/officeDocument/2006/relationships/image" Target="../media/image40.png"/><Relationship Id="rId8" Type="http://schemas.openxmlformats.org/officeDocument/2006/relationships/slideLayout" Target="../slideLayouts/slideLayout41.xml"/><Relationship Id="rId9"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slideLayout" Target="../slideLayouts/slideLayout17.xml"/>
</Relationships>
</file>

<file path=ppt/slides/_rels/slide8.xml.rels><?xml version="1.0" encoding="UTF-8"?>
<Relationships xmlns="http://schemas.openxmlformats.org/package/2006/relationships"><Relationship Id="rId1" Type="http://schemas.openxmlformats.org/officeDocument/2006/relationships/image" Target="../media/image49.gif"/><Relationship Id="rId2" Type="http://schemas.openxmlformats.org/officeDocument/2006/relationships/image" Target="../media/image50.jpeg"/><Relationship Id="rId3" Type="http://schemas.openxmlformats.org/officeDocument/2006/relationships/hyperlink" Target="https://youtu.be/cSKGa_7XJkg" TargetMode="External"/><Relationship Id="rId4" Type="http://schemas.openxmlformats.org/officeDocument/2006/relationships/image" Target="../media/image51.png"/><Relationship Id="rId5" Type="http://schemas.openxmlformats.org/officeDocument/2006/relationships/slideLayout" Target="../slideLayouts/slideLayout2.xml"/><Relationship Id="rId6"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52.png"/><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7.png"/><Relationship Id="rId7" Type="http://schemas.openxmlformats.org/officeDocument/2006/relationships/image" Target="../media/image58.png"/><Relationship Id="rId8" Type="http://schemas.openxmlformats.org/officeDocument/2006/relationships/image" Target="../media/image59.png"/><Relationship Id="rId9" Type="http://schemas.openxmlformats.org/officeDocument/2006/relationships/slideLayout" Target="../slideLayouts/slideLayout17.xml"/>
</Relationships>
</file>

<file path=ppt/slides/_rels/slide10.xml.rels><?xml version="1.0" encoding="UTF-8"?>
<Relationships xmlns="http://schemas.openxmlformats.org/package/2006/relationships"><Relationship Id="rId1" Type="http://schemas.openxmlformats.org/officeDocument/2006/relationships/image" Target="../media/image60.gif"/><Relationship Id="rId2" Type="http://schemas.openxmlformats.org/officeDocument/2006/relationships/image" Target="../media/image61.gif"/><Relationship Id="rId3" Type="http://schemas.openxmlformats.org/officeDocument/2006/relationships/image" Target="../media/image62.png"/><Relationship Id="rId4" Type="http://schemas.openxmlformats.org/officeDocument/2006/relationships/slideLayout" Target="../slideLayouts/slideLayout17.xml"/>
</Relationships>
</file>

<file path=ppt/slides/_rels/slide11.xml.rels><?xml version="1.0" encoding="UTF-8"?>
<Relationships xmlns="http://schemas.openxmlformats.org/package/2006/relationships"><Relationship Id="rId1" Type="http://schemas.openxmlformats.org/officeDocument/2006/relationships/image" Target="../media/image63.jpeg"/><Relationship Id="rId2" Type="http://schemas.openxmlformats.org/officeDocument/2006/relationships/hyperlink" Target="https://youtu.be/p6d2mam4QuE" TargetMode="External"/><Relationship Id="rId3" Type="http://schemas.openxmlformats.org/officeDocument/2006/relationships/image" Target="../media/image64.jpeg"/><Relationship Id="rId4" Type="http://schemas.openxmlformats.org/officeDocument/2006/relationships/hyperlink" Target="https://youtu.be/tKfIkcLVRO8" TargetMode="External"/><Relationship Id="rId5" Type="http://schemas.openxmlformats.org/officeDocument/2006/relationships/image" Target="../media/image65.png"/><Relationship Id="rId6" Type="http://schemas.openxmlformats.org/officeDocument/2006/relationships/hyperlink" Target="https://youtu.be/VYOjWnS4cMY" TargetMode="External"/><Relationship Id="rId7" Type="http://schemas.openxmlformats.org/officeDocument/2006/relationships/image" Target="../media/image66.jpeg"/><Relationship Id="rId8" Type="http://schemas.openxmlformats.org/officeDocument/2006/relationships/hyperlink" Target="https://youtu.be/dRl8EIhrQjQ" TargetMode="External"/><Relationship Id="rId9" Type="http://schemas.openxmlformats.org/officeDocument/2006/relationships/image" Target="../media/image67.png"/><Relationship Id="rId10" Type="http://schemas.openxmlformats.org/officeDocument/2006/relationships/slideLayout" Target="../slideLayouts/slideLayout1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pic>
        <p:nvPicPr>
          <p:cNvPr id="194" name="Google Shape;168;p1" descr="Image result for mark twain"/>
          <p:cNvPicPr/>
          <p:nvPr/>
        </p:nvPicPr>
        <p:blipFill>
          <a:blip r:embed="rId2">
            <a:alphaModFix amt="25000"/>
          </a:blip>
          <a:srcRect l="0" t="28659" r="9090" b="18505"/>
          <a:stretch/>
        </p:blipFill>
        <p:spPr>
          <a:xfrm>
            <a:off x="0" y="0"/>
            <a:ext cx="9143640" cy="6857640"/>
          </a:xfrm>
          <a:prstGeom prst="rect">
            <a:avLst/>
          </a:prstGeom>
          <a:ln w="0">
            <a:noFill/>
          </a:ln>
        </p:spPr>
      </p:pic>
      <p:sp>
        <p:nvSpPr>
          <p:cNvPr id="195" name="Google Shape;169;p1"/>
          <p:cNvSpPr txBox="1"/>
          <p:nvPr/>
        </p:nvSpPr>
        <p:spPr>
          <a:xfrm>
            <a:off x="866160" y="1447920"/>
            <a:ext cx="6618960" cy="3329280"/>
          </a:xfrm>
          <a:prstGeom prst="rect">
            <a:avLst/>
          </a:prstGeom>
          <a:noFill/>
          <a:ln w="0">
            <a:noFill/>
          </a:ln>
        </p:spPr>
        <p:txBody>
          <a:bodyPr anchor="b">
            <a:normAutofit/>
          </a:bodyPr>
          <a:p>
            <a:pPr>
              <a:lnSpc>
                <a:spcPct val="100000"/>
              </a:lnSpc>
              <a:tabLst>
                <a:tab algn="l" pos="0"/>
              </a:tabLst>
            </a:pPr>
            <a:r>
              <a:rPr b="0" lang="en-US" sz="7200" spc="-1" strike="noStrike">
                <a:solidFill>
                  <a:srgbClr val="ebebeb"/>
                </a:solidFill>
                <a:latin typeface="Century Gothic"/>
                <a:ea typeface="Century Gothic"/>
              </a:rPr>
              <a:t>Mark Twain </a:t>
            </a:r>
            <a:endParaRPr b="0" lang="es-ES" sz="7200" spc="-1" strike="noStrike">
              <a:solidFill>
                <a:srgbClr val="000000"/>
              </a:solidFill>
              <a:latin typeface="Arial"/>
            </a:endParaRPr>
          </a:p>
        </p:txBody>
      </p:sp>
      <p:sp>
        <p:nvSpPr>
          <p:cNvPr id="196" name="Google Shape;170;p1"/>
          <p:cNvSpPr txBox="1"/>
          <p:nvPr/>
        </p:nvSpPr>
        <p:spPr>
          <a:xfrm>
            <a:off x="866160" y="4777560"/>
            <a:ext cx="6618960" cy="861120"/>
          </a:xfrm>
          <a:prstGeom prst="rect">
            <a:avLst/>
          </a:prstGeom>
          <a:noFill/>
          <a:ln w="0">
            <a:noFill/>
          </a:ln>
        </p:spPr>
        <p:txBody>
          <a:bodyPr>
            <a:normAutofit/>
          </a:bodyPr>
          <a:p>
            <a:pPr>
              <a:lnSpc>
                <a:spcPct val="100000"/>
              </a:lnSpc>
              <a:tabLst>
                <a:tab algn="l" pos="0"/>
              </a:tabLst>
            </a:pPr>
            <a:r>
              <a:rPr b="0" lang="en-US" sz="2000" spc="-1" strike="noStrike">
                <a:solidFill>
                  <a:srgbClr val="86d1d8"/>
                </a:solidFill>
                <a:latin typeface="Century Gothic"/>
                <a:ea typeface="Century Gothic"/>
              </a:rPr>
              <a:t>“</a:t>
            </a:r>
            <a:r>
              <a:rPr b="0" lang="en-US" sz="2000" spc="-1" strike="noStrike">
                <a:solidFill>
                  <a:srgbClr val="86d1d8"/>
                </a:solidFill>
                <a:latin typeface="Century Gothic"/>
                <a:ea typeface="Century Gothic"/>
              </a:rPr>
              <a:t>A LIE CAN TRAVEL HALFWAY AROUND THE WORLD WHILE THE TRUTH IS PUTTING ON ITS SHOES”</a:t>
            </a:r>
            <a:endParaRPr b="0" lang="es-ES" sz="2000" spc="-1" strike="noStrike">
              <a:latin typeface="Arial"/>
            </a:endParaRPr>
          </a:p>
        </p:txBody>
      </p:sp>
      <p:sp>
        <p:nvSpPr>
          <p:cNvPr id="197" name="Google Shape;171;p1"/>
          <p:cNvSpPr/>
          <p:nvPr/>
        </p:nvSpPr>
        <p:spPr>
          <a:xfrm>
            <a:off x="7828200" y="0"/>
            <a:ext cx="514080" cy="1142640"/>
          </a:xfrm>
          <a:prstGeom prst="rect">
            <a:avLst/>
          </a:prstGeom>
          <a:solidFill>
            <a:srgbClr val="b01513"/>
          </a:solidFill>
          <a:ln w="0">
            <a:noFill/>
          </a:ln>
          <a:effectLst>
            <a:outerShdw dist="25560" dir="5400000" blurRad="38160">
              <a:srgbClr val="000000">
                <a:alpha val="45000"/>
              </a:srgbClr>
            </a:outerShdw>
          </a:effectLst>
        </p:spPr>
        <p:style>
          <a:lnRef idx="0"/>
          <a:fillRef idx="0"/>
          <a:effectRef idx="0"/>
          <a:fontRef idx="minor"/>
        </p:style>
      </p:sp>
      <p:pic>
        <p:nvPicPr>
          <p:cNvPr id="198" name="" descr=""/>
          <p:cNvPicPr/>
          <p:nvPr/>
        </p:nvPicPr>
        <p:blipFill>
          <a:blip r:embed="rId3"/>
          <a:srcRect l="30170" t="17213" r="34522" b="2251"/>
          <a:stretch/>
        </p:blipFill>
        <p:spPr>
          <a:xfrm>
            <a:off x="8072280" y="5995080"/>
            <a:ext cx="1071360" cy="862920"/>
          </a:xfrm>
          <a:prstGeom prst="rect">
            <a:avLst/>
          </a:prstGeom>
          <a:ln w="0">
            <a:noFill/>
          </a:ln>
        </p:spPr>
      </p:pic>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nodeType="withEffect" fill="hold" presetClass="entr" presetID="10">
                                  <p:stCondLst>
                                    <p:cond delay="2000"/>
                                  </p:stCondLst>
                                  <p:childTnLst>
                                    <p:set>
                                      <p:cBhvr>
                                        <p:cTn id="6" dur="1" fill="hold">
                                          <p:stCondLst>
                                            <p:cond delay="0"/>
                                          </p:stCondLst>
                                        </p:cTn>
                                        <p:tgtEl>
                                          <p:spTgt spid="196">
                                            <p:txEl>
                                              <p:pRg st="0" end="0"/>
                                            </p:txEl>
                                          </p:spTgt>
                                        </p:tgtEl>
                                        <p:attrNameLst>
                                          <p:attrName>style.visibility</p:attrName>
                                        </p:attrNameLst>
                                      </p:cBhvr>
                                      <p:to>
                                        <p:strVal val="visible"/>
                                      </p:to>
                                    </p:set>
                                    <p:animEffect filter="fade" transition="in">
                                      <p:cBhvr additive="repl">
                                        <p:cTn id="7" dur="400"/>
                                        <p:tgtEl>
                                          <p:spTgt spid="196">
                                            <p:txEl>
                                              <p:pRg st="0" end="0"/>
                                            </p:txEl>
                                          </p:spTgt>
                                        </p:tgtEl>
                                      </p:cBhvr>
                                    </p:animEffect>
                                  </p:childTnLst>
                                </p:cTn>
                              </p:par>
                              <p:par>
                                <p:cTn id="8" nodeType="withEffect" fill="hold" presetClass="entr" presetID="10">
                                  <p:stCondLst>
                                    <p:cond delay="1000"/>
                                  </p:stCondLst>
                                  <p:childTnLst>
                                    <p:set>
                                      <p:cBhvr>
                                        <p:cTn id="9" dur="1" fill="hold">
                                          <p:stCondLst>
                                            <p:cond delay="0"/>
                                          </p:stCondLst>
                                        </p:cTn>
                                        <p:tgtEl>
                                          <p:spTgt spid="195"/>
                                        </p:tgtEl>
                                        <p:attrNameLst>
                                          <p:attrName>style.visibility</p:attrName>
                                        </p:attrNameLst>
                                      </p:cBhvr>
                                      <p:to>
                                        <p:strVal val="visible"/>
                                      </p:to>
                                    </p:set>
                                    <p:animEffect filter="fade" transition="in">
                                      <p:cBhvr additive="repl">
                                        <p:cTn id="10" dur="400"/>
                                        <p:tgtEl>
                                          <p:spTgt spid="1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Google Shape;177;p2"/>
          <p:cNvSpPr txBox="1"/>
          <p:nvPr/>
        </p:nvSpPr>
        <p:spPr>
          <a:xfrm>
            <a:off x="484560" y="452880"/>
            <a:ext cx="7054920" cy="1400040"/>
          </a:xfrm>
          <a:prstGeom prst="rect">
            <a:avLst/>
          </a:prstGeom>
          <a:noFill/>
          <a:ln w="0">
            <a:noFill/>
          </a:ln>
        </p:spPr>
        <p:txBody>
          <a:bodyPr>
            <a:noAutofit/>
          </a:bodyPr>
          <a:p>
            <a:pPr>
              <a:lnSpc>
                <a:spcPct val="100000"/>
              </a:lnSpc>
              <a:tabLst>
                <a:tab algn="l" pos="0"/>
              </a:tabLst>
            </a:pPr>
            <a:r>
              <a:rPr b="0" lang="en-US" sz="4200" spc="-1" strike="noStrike">
                <a:solidFill>
                  <a:srgbClr val="ebebeb"/>
                </a:solidFill>
                <a:latin typeface="Century Gothic"/>
                <a:ea typeface="Century Gothic"/>
              </a:rPr>
              <a:t>WARM-UP</a:t>
            </a:r>
            <a:endParaRPr b="0" lang="es-ES" sz="4200" spc="-1" strike="noStrike">
              <a:solidFill>
                <a:srgbClr val="000000"/>
              </a:solidFill>
              <a:latin typeface="Arial"/>
            </a:endParaRPr>
          </a:p>
        </p:txBody>
      </p:sp>
      <p:sp>
        <p:nvSpPr>
          <p:cNvPr id="200" name="Google Shape;178;p2"/>
          <p:cNvSpPr/>
          <p:nvPr/>
        </p:nvSpPr>
        <p:spPr>
          <a:xfrm>
            <a:off x="609480" y="4495680"/>
            <a:ext cx="7924320" cy="1447560"/>
          </a:xfrm>
          <a:prstGeom prst="roundRect">
            <a:avLst>
              <a:gd name="adj" fmla="val 16667"/>
            </a:avLst>
          </a:prstGeom>
          <a:solidFill>
            <a:srgbClr val="b01513"/>
          </a:solidFill>
          <a:ln cap="rnd" w="19080">
            <a:solidFill>
              <a:srgbClr val="800f0d"/>
            </a:solidFill>
            <a:round/>
          </a:ln>
        </p:spPr>
        <p:style>
          <a:lnRef idx="0"/>
          <a:fillRef idx="0"/>
          <a:effectRef idx="0"/>
          <a:fontRef idx="minor"/>
        </p:style>
        <p:txBody>
          <a:bodyPr anchor="ctr">
            <a:noAutofit/>
          </a:bodyPr>
          <a:p>
            <a:pPr algn="ctr">
              <a:lnSpc>
                <a:spcPct val="100000"/>
              </a:lnSpc>
              <a:tabLst>
                <a:tab algn="l" pos="0"/>
              </a:tabLst>
            </a:pPr>
            <a:r>
              <a:rPr b="0" lang="en-US" sz="4000" spc="-1" strike="noStrike">
                <a:solidFill>
                  <a:srgbClr val="ffffff"/>
                </a:solidFill>
                <a:latin typeface="Century Gothic"/>
                <a:ea typeface="Century Gothic"/>
              </a:rPr>
              <a:t>TIME  FOR TELEPHONE</a:t>
            </a:r>
            <a:endParaRPr b="0" lang="es-ES" sz="4000" spc="-1" strike="noStrike">
              <a:latin typeface="Arial"/>
            </a:endParaRPr>
          </a:p>
        </p:txBody>
      </p:sp>
      <p:sp>
        <p:nvSpPr>
          <p:cNvPr id="201" name="Google Shape;179;p2"/>
          <p:cNvSpPr/>
          <p:nvPr/>
        </p:nvSpPr>
        <p:spPr>
          <a:xfrm>
            <a:off x="2209680" y="1600200"/>
            <a:ext cx="4762080" cy="2761920"/>
          </a:xfrm>
          <a:prstGeom prst="ellipse">
            <a:avLst/>
          </a:prstGeom>
          <a:blipFill rotWithShape="0">
            <a:blip r:embed="rId1"/>
            <a:srcRect/>
            <a:stretch/>
          </a:blipFill>
          <a:ln cap="rnd" w="63360">
            <a:solidFill>
              <a:srgbClr val="333333"/>
            </a:solidFill>
            <a:round/>
          </a:ln>
          <a:effectLst>
            <a:outerShdw dist="291960" dir="5400000" blurRad="380880">
              <a:srgbClr val="000000">
                <a:alpha val="22000"/>
              </a:srgbClr>
            </a:outerShdw>
          </a:effectLst>
        </p:spPr>
        <p:style>
          <a:lnRef idx="0"/>
          <a:fillRef idx="0"/>
          <a:effectRef idx="0"/>
          <a:fontRef idx="minor"/>
        </p:style>
      </p:sp>
      <p:pic>
        <p:nvPicPr>
          <p:cNvPr id="202" name="" descr=""/>
          <p:cNvPicPr/>
          <p:nvPr/>
        </p:nvPicPr>
        <p:blipFill>
          <a:blip r:embed="rId2"/>
          <a:srcRect l="30170" t="17213" r="34522" b="2251"/>
          <a:stretch/>
        </p:blipFill>
        <p:spPr>
          <a:xfrm>
            <a:off x="8072280" y="5995440"/>
            <a:ext cx="1071360" cy="862920"/>
          </a:xfrm>
          <a:prstGeom prst="rect">
            <a:avLst/>
          </a:prstGeom>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Google Shape;185;p3"/>
          <p:cNvSpPr/>
          <p:nvPr/>
        </p:nvSpPr>
        <p:spPr>
          <a:xfrm>
            <a:off x="2590920" y="3809880"/>
            <a:ext cx="3904920" cy="2418840"/>
          </a:xfrm>
          <a:prstGeom prst="ellipse">
            <a:avLst/>
          </a:prstGeom>
          <a:blipFill rotWithShape="0">
            <a:blip r:embed="rId1"/>
            <a:srcRect/>
            <a:stretch/>
          </a:blipFill>
          <a:ln cap="rnd" w="63360">
            <a:solidFill>
              <a:srgbClr val="333333"/>
            </a:solidFill>
            <a:round/>
          </a:ln>
          <a:effectLst>
            <a:outerShdw dist="291960" dir="5400000" blurRad="380880">
              <a:srgbClr val="000000">
                <a:alpha val="22000"/>
              </a:srgbClr>
            </a:outerShdw>
          </a:effectLst>
        </p:spPr>
        <p:style>
          <a:lnRef idx="0"/>
          <a:fillRef idx="0"/>
          <a:effectRef idx="0"/>
          <a:fontRef idx="minor"/>
        </p:style>
      </p:sp>
      <p:pic>
        <p:nvPicPr>
          <p:cNvPr id="204" name="Google Shape;186;p3" descr="fake-gif-17.gif"/>
          <p:cNvPicPr/>
          <p:nvPr/>
        </p:nvPicPr>
        <p:blipFill>
          <a:blip r:embed="rId2"/>
          <a:stretch/>
        </p:blipFill>
        <p:spPr>
          <a:xfrm rot="670200">
            <a:off x="6195960" y="3229920"/>
            <a:ext cx="2820600" cy="1589760"/>
          </a:xfrm>
          <a:prstGeom prst="rect">
            <a:avLst/>
          </a:prstGeom>
          <a:ln cap="sq" w="88920">
            <a:solidFill>
              <a:srgbClr val="000000"/>
            </a:solidFill>
            <a:miter/>
          </a:ln>
        </p:spPr>
      </p:pic>
      <p:pic>
        <p:nvPicPr>
          <p:cNvPr id="205" name="Google Shape;187;p3" descr="DirtySlipperyBeardedcollie-max-1mb.gif"/>
          <p:cNvPicPr/>
          <p:nvPr/>
        </p:nvPicPr>
        <p:blipFill>
          <a:blip r:embed="rId3"/>
          <a:stretch/>
        </p:blipFill>
        <p:spPr>
          <a:xfrm>
            <a:off x="3276720" y="228600"/>
            <a:ext cx="3247560" cy="3428640"/>
          </a:xfrm>
          <a:prstGeom prst="rect">
            <a:avLst/>
          </a:prstGeom>
          <a:ln cap="sq" w="88920">
            <a:solidFill>
              <a:srgbClr val="000000"/>
            </a:solidFill>
            <a:miter/>
          </a:ln>
        </p:spPr>
      </p:pic>
      <p:pic>
        <p:nvPicPr>
          <p:cNvPr id="206" name="Google Shape;188;p3" descr="fake_news_dribble.gif"/>
          <p:cNvPicPr/>
          <p:nvPr/>
        </p:nvPicPr>
        <p:blipFill>
          <a:blip r:embed="rId4"/>
          <a:stretch/>
        </p:blipFill>
        <p:spPr>
          <a:xfrm rot="20563200">
            <a:off x="619560" y="2337840"/>
            <a:ext cx="2697840" cy="2023200"/>
          </a:xfrm>
          <a:prstGeom prst="rect">
            <a:avLst/>
          </a:prstGeom>
          <a:ln cap="sq" w="88920">
            <a:solidFill>
              <a:srgbClr val="000000"/>
            </a:solidFill>
            <a:miter/>
          </a:ln>
        </p:spPr>
      </p:pic>
      <p:pic>
        <p:nvPicPr>
          <p:cNvPr id="207" name="Google Shape;189;p3" descr="fake_news_dribble.gif"/>
          <p:cNvPicPr/>
          <p:nvPr/>
        </p:nvPicPr>
        <p:blipFill>
          <a:blip r:embed="rId5"/>
          <a:stretch/>
        </p:blipFill>
        <p:spPr>
          <a:xfrm rot="21346200">
            <a:off x="738720" y="529560"/>
            <a:ext cx="2020680" cy="1515240"/>
          </a:xfrm>
          <a:prstGeom prst="rect">
            <a:avLst/>
          </a:prstGeom>
          <a:ln cap="sq" w="88920">
            <a:solidFill>
              <a:srgbClr val="000000"/>
            </a:solidFill>
            <a:miter/>
          </a:ln>
        </p:spPr>
      </p:pic>
      <p:pic>
        <p:nvPicPr>
          <p:cNvPr id="208" name="Google Shape;190;p3" descr="fake_news_dribble.gif"/>
          <p:cNvPicPr/>
          <p:nvPr/>
        </p:nvPicPr>
        <p:blipFill>
          <a:blip r:embed="rId6"/>
          <a:stretch/>
        </p:blipFill>
        <p:spPr>
          <a:xfrm rot="19947000">
            <a:off x="633240" y="4599360"/>
            <a:ext cx="2162520" cy="1621800"/>
          </a:xfrm>
          <a:prstGeom prst="rect">
            <a:avLst/>
          </a:prstGeom>
          <a:ln cap="sq" w="88920">
            <a:solidFill>
              <a:srgbClr val="000000"/>
            </a:solidFill>
            <a:miter/>
          </a:ln>
        </p:spPr>
      </p:pic>
      <p:pic>
        <p:nvPicPr>
          <p:cNvPr id="209" name="Google Shape;191;p3" descr="fake_news_dribble.gif"/>
          <p:cNvPicPr/>
          <p:nvPr/>
        </p:nvPicPr>
        <p:blipFill>
          <a:blip r:embed="rId7"/>
          <a:stretch/>
        </p:blipFill>
        <p:spPr>
          <a:xfrm rot="898200">
            <a:off x="6762960" y="672120"/>
            <a:ext cx="1958760" cy="2236680"/>
          </a:xfrm>
          <a:prstGeom prst="rect">
            <a:avLst/>
          </a:prstGeom>
          <a:ln cap="sq" w="88920">
            <a:solidFill>
              <a:srgbClr val="000000"/>
            </a:solidFill>
            <a:miter/>
          </a:ln>
        </p:spPr>
      </p:pic>
      <p:pic>
        <p:nvPicPr>
          <p:cNvPr id="210" name="Google Shape;192;p3" descr="fake_news_dribble.gif"/>
          <p:cNvPicPr/>
          <p:nvPr/>
        </p:nvPicPr>
        <p:blipFill>
          <a:blip r:embed="rId8"/>
          <a:stretch/>
        </p:blipFill>
        <p:spPr>
          <a:xfrm rot="1131000">
            <a:off x="6603120" y="5134680"/>
            <a:ext cx="1932480" cy="1449360"/>
          </a:xfrm>
          <a:prstGeom prst="rect">
            <a:avLst/>
          </a:prstGeom>
          <a:ln cap="sq" w="88920">
            <a:solidFill>
              <a:srgbClr val="000000"/>
            </a:solidFill>
            <a:miter/>
          </a:ln>
        </p:spPr>
      </p:pic>
      <p:pic>
        <p:nvPicPr>
          <p:cNvPr id="211" name="" descr=""/>
          <p:cNvPicPr/>
          <p:nvPr/>
        </p:nvPicPr>
        <p:blipFill>
          <a:blip r:embed="rId9"/>
          <a:srcRect l="30170" t="17213" r="34522" b="2251"/>
          <a:stretch/>
        </p:blipFill>
        <p:spPr>
          <a:xfrm>
            <a:off x="8072280" y="5995440"/>
            <a:ext cx="1071360" cy="862920"/>
          </a:xfrm>
          <a:prstGeom prst="rect">
            <a:avLst/>
          </a:prstGeom>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pic>
        <p:nvPicPr>
          <p:cNvPr id="212" name="Google Shape;198;p4" descr=""/>
          <p:cNvPicPr/>
          <p:nvPr/>
        </p:nvPicPr>
        <p:blipFill>
          <a:blip r:embed="rId2"/>
          <a:srcRect l="3614" t="0" r="0" b="0"/>
          <a:stretch/>
        </p:blipFill>
        <p:spPr>
          <a:xfrm>
            <a:off x="0" y="2669760"/>
            <a:ext cx="3027240" cy="4187880"/>
          </a:xfrm>
          <a:prstGeom prst="rect">
            <a:avLst/>
          </a:prstGeom>
          <a:ln w="0">
            <a:noFill/>
          </a:ln>
        </p:spPr>
      </p:pic>
      <p:pic>
        <p:nvPicPr>
          <p:cNvPr id="213" name="Google Shape;199;p4" descr=""/>
          <p:cNvPicPr/>
          <p:nvPr/>
        </p:nvPicPr>
        <p:blipFill>
          <a:blip r:embed="rId3"/>
          <a:srcRect l="35642" t="0" r="0" b="0"/>
          <a:stretch/>
        </p:blipFill>
        <p:spPr>
          <a:xfrm>
            <a:off x="0" y="2892240"/>
            <a:ext cx="1141560" cy="2365200"/>
          </a:xfrm>
          <a:prstGeom prst="rect">
            <a:avLst/>
          </a:prstGeom>
          <a:ln w="0">
            <a:noFill/>
          </a:ln>
        </p:spPr>
      </p:pic>
      <p:sp>
        <p:nvSpPr>
          <p:cNvPr id="214" name="Google Shape;200;p4"/>
          <p:cNvSpPr/>
          <p:nvPr/>
        </p:nvSpPr>
        <p:spPr>
          <a:xfrm>
            <a:off x="6456600" y="1676520"/>
            <a:ext cx="2114280" cy="2819160"/>
          </a:xfrm>
          <a:prstGeom prst="ellipse">
            <a:avLst/>
          </a:prstGeom>
          <a:gradFill rotWithShape="0">
            <a:gsLst>
              <a:gs pos="0">
                <a:srgbClr val="4cb9c3">
                  <a:alpha val="7058"/>
                </a:srgbClr>
              </a:gs>
              <a:gs pos="69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pic>
        <p:nvPicPr>
          <p:cNvPr id="215" name="Google Shape;201;p4" descr=""/>
          <p:cNvPicPr/>
          <p:nvPr/>
        </p:nvPicPr>
        <p:blipFill>
          <a:blip r:embed="rId4"/>
          <a:srcRect l="0" t="28812" r="0" b="0"/>
          <a:stretch/>
        </p:blipFill>
        <p:spPr>
          <a:xfrm>
            <a:off x="5999400" y="0"/>
            <a:ext cx="1202040" cy="1141200"/>
          </a:xfrm>
          <a:prstGeom prst="rect">
            <a:avLst/>
          </a:prstGeom>
          <a:ln w="0">
            <a:noFill/>
          </a:ln>
        </p:spPr>
      </p:pic>
      <p:pic>
        <p:nvPicPr>
          <p:cNvPr id="216" name="Google Shape;202;p4" descr=""/>
          <p:cNvPicPr/>
          <p:nvPr/>
        </p:nvPicPr>
        <p:blipFill>
          <a:blip r:embed="rId5"/>
          <a:srcRect l="0" t="0" r="0" b="23325"/>
          <a:stretch/>
        </p:blipFill>
        <p:spPr>
          <a:xfrm>
            <a:off x="6454440" y="6095880"/>
            <a:ext cx="744840" cy="761760"/>
          </a:xfrm>
          <a:prstGeom prst="rect">
            <a:avLst/>
          </a:prstGeom>
          <a:ln w="0">
            <a:noFill/>
          </a:ln>
        </p:spPr>
      </p:pic>
      <p:sp>
        <p:nvSpPr>
          <p:cNvPr id="217" name="Google Shape;203;p4"/>
          <p:cNvSpPr/>
          <p:nvPr/>
        </p:nvSpPr>
        <p:spPr>
          <a:xfrm>
            <a:off x="7828200" y="0"/>
            <a:ext cx="514080" cy="1142640"/>
          </a:xfrm>
          <a:prstGeom prst="rect">
            <a:avLst/>
          </a:prstGeom>
          <a:solidFill>
            <a:srgbClr val="b01513"/>
          </a:solidFill>
          <a:ln w="0">
            <a:noFill/>
          </a:ln>
          <a:effectLst>
            <a:outerShdw dist="25560" dir="5400000" blurRad="38160">
              <a:srgbClr val="000000">
                <a:alpha val="45000"/>
              </a:srgbClr>
            </a:outerShdw>
          </a:effectLst>
        </p:spPr>
        <p:style>
          <a:lnRef idx="0"/>
          <a:fillRef idx="0"/>
          <a:effectRef idx="0"/>
          <a:fontRef idx="minor"/>
        </p:style>
      </p:sp>
      <p:pic>
        <p:nvPicPr>
          <p:cNvPr id="218" name="Google Shape;204;p4" descr="White alphabet letters placed flat and stacked"/>
          <p:cNvPicPr/>
          <p:nvPr/>
        </p:nvPicPr>
        <p:blipFill>
          <a:blip r:embed="rId6"/>
          <a:srcRect l="0" t="0" r="10997" b="0"/>
          <a:stretch/>
        </p:blipFill>
        <p:spPr>
          <a:xfrm>
            <a:off x="0" y="0"/>
            <a:ext cx="9143640" cy="6857640"/>
          </a:xfrm>
          <a:prstGeom prst="rect">
            <a:avLst/>
          </a:prstGeom>
          <a:ln w="0">
            <a:noFill/>
          </a:ln>
        </p:spPr>
      </p:pic>
      <p:sp>
        <p:nvSpPr>
          <p:cNvPr id="219" name="Google Shape;205;p4"/>
          <p:cNvSpPr/>
          <p:nvPr/>
        </p:nvSpPr>
        <p:spPr>
          <a:xfrm>
            <a:off x="2514960" y="0"/>
            <a:ext cx="5827320" cy="1142640"/>
          </a:xfrm>
          <a:prstGeom prst="rect">
            <a:avLst/>
          </a:prstGeom>
          <a:solidFill>
            <a:srgbClr val="b01513"/>
          </a:solidFill>
          <a:ln w="0">
            <a:noFill/>
          </a:ln>
          <a:effectLst>
            <a:outerShdw dist="25560" dir="5400000" blurRad="38160">
              <a:srgbClr val="000000">
                <a:alpha val="45000"/>
              </a:srgbClr>
            </a:outerShdw>
          </a:effectLst>
        </p:spPr>
        <p:style>
          <a:lnRef idx="0"/>
          <a:fillRef idx="0"/>
          <a:effectRef idx="0"/>
          <a:fontRef idx="minor"/>
        </p:style>
      </p:sp>
      <p:sp>
        <p:nvSpPr>
          <p:cNvPr id="220" name="Google Shape;206;p4"/>
          <p:cNvSpPr txBox="1"/>
          <p:nvPr/>
        </p:nvSpPr>
        <p:spPr>
          <a:xfrm>
            <a:off x="2619000" y="295560"/>
            <a:ext cx="4917960" cy="767160"/>
          </a:xfrm>
          <a:prstGeom prst="rect">
            <a:avLst/>
          </a:prstGeom>
          <a:noFill/>
          <a:ln w="0">
            <a:noFill/>
          </a:ln>
        </p:spPr>
        <p:txBody>
          <a:bodyPr anchor="b">
            <a:normAutofit/>
          </a:bodyPr>
          <a:p>
            <a:pPr>
              <a:lnSpc>
                <a:spcPct val="100000"/>
              </a:lnSpc>
              <a:tabLst>
                <a:tab algn="l" pos="0"/>
              </a:tabLst>
            </a:pPr>
            <a:r>
              <a:rPr b="0" lang="en-US" sz="2400" spc="-1" strike="noStrike">
                <a:solidFill>
                  <a:srgbClr val="ebebeb"/>
                </a:solidFill>
                <a:latin typeface="Century Gothic"/>
                <a:ea typeface="Century Gothic"/>
              </a:rPr>
              <a:t>VOCABULARY</a:t>
            </a:r>
            <a:endParaRPr b="0" lang="es-ES" sz="2400" spc="-1" strike="noStrike">
              <a:solidFill>
                <a:srgbClr val="000000"/>
              </a:solidFill>
              <a:latin typeface="Arial"/>
            </a:endParaRPr>
          </a:p>
        </p:txBody>
      </p:sp>
      <p:sp>
        <p:nvSpPr>
          <p:cNvPr id="221" name="Google Shape;207;p4"/>
          <p:cNvSpPr/>
          <p:nvPr/>
        </p:nvSpPr>
        <p:spPr>
          <a:xfrm>
            <a:off x="2514600" y="1295280"/>
            <a:ext cx="5829120" cy="5562360"/>
          </a:xfrm>
          <a:prstGeom prst="rect">
            <a:avLst/>
          </a:prstGeom>
          <a:solidFill>
            <a:srgbClr val="000000">
              <a:alpha val="60000"/>
            </a:srgbClr>
          </a:solidFill>
          <a:ln w="0">
            <a:noFill/>
          </a:ln>
          <a:effectLst>
            <a:outerShdw dist="25560" dir="5400000" blurRad="38160">
              <a:srgbClr val="000000">
                <a:alpha val="45000"/>
              </a:srgbClr>
            </a:outerShdw>
          </a:effectLst>
        </p:spPr>
        <p:style>
          <a:lnRef idx="0"/>
          <a:fillRef idx="0"/>
          <a:effectRef idx="0"/>
          <a:fontRef idx="minor"/>
        </p:style>
      </p:sp>
      <p:sp>
        <p:nvSpPr>
          <p:cNvPr id="222" name="Google Shape;208;p4"/>
          <p:cNvSpPr/>
          <p:nvPr/>
        </p:nvSpPr>
        <p:spPr>
          <a:xfrm>
            <a:off x="2619000" y="1447920"/>
            <a:ext cx="4917960" cy="4800240"/>
          </a:xfrm>
          <a:prstGeom prst="roundRect">
            <a:avLst>
              <a:gd name="adj" fmla="val 16667"/>
            </a:avLst>
          </a:prstGeom>
          <a:solidFill>
            <a:srgbClr val="b01513"/>
          </a:solidFill>
          <a:ln cap="rnd" w="19080">
            <a:solidFill>
              <a:srgbClr val="800f0d"/>
            </a:solidFill>
            <a:round/>
          </a:ln>
        </p:spPr>
        <p:style>
          <a:lnRef idx="0"/>
          <a:fillRef idx="0"/>
          <a:effectRef idx="0"/>
          <a:fontRef idx="minor"/>
        </p:style>
        <p:txBody>
          <a:bodyPr>
            <a:normAutofit/>
          </a:bodyPr>
          <a:p>
            <a:pPr algn="ctr">
              <a:lnSpc>
                <a:spcPct val="90000"/>
              </a:lnSpc>
              <a:tabLst>
                <a:tab algn="l" pos="0"/>
              </a:tabLst>
            </a:pPr>
            <a:r>
              <a:rPr b="0" lang="en-US" sz="1600" spc="-1" strike="noStrike">
                <a:solidFill>
                  <a:srgbClr val="ffffff"/>
                </a:solidFill>
                <a:latin typeface="Century Gothic"/>
                <a:ea typeface="Century Gothic"/>
              </a:rPr>
              <a:t>Study the sentences below. Use the sentence to find the meaning of the underlined word. </a:t>
            </a:r>
            <a:endParaRPr b="0" lang="es-ES" sz="1600" spc="-1" strike="noStrike">
              <a:latin typeface="Arial"/>
            </a:endParaRPr>
          </a:p>
          <a:p>
            <a:pPr marL="343080" indent="-261360">
              <a:lnSpc>
                <a:spcPct val="90000"/>
              </a:lnSpc>
              <a:spcBef>
                <a:spcPts val="1001"/>
              </a:spcBef>
              <a:tabLst>
                <a:tab algn="l" pos="0"/>
              </a:tabLst>
            </a:pPr>
            <a:endParaRPr b="0" lang="es-ES" sz="1600" spc="-1" strike="noStrike">
              <a:latin typeface="Arial"/>
            </a:endParaRPr>
          </a:p>
          <a:p>
            <a:pPr marL="343080" indent="-342720">
              <a:lnSpc>
                <a:spcPct val="90000"/>
              </a:lnSpc>
              <a:spcBef>
                <a:spcPts val="1001"/>
              </a:spcBef>
              <a:buClr>
                <a:srgbClr val="86d1d8"/>
              </a:buClr>
              <a:buFont typeface="Noto Sans Symbols"/>
              <a:buChar char="►"/>
              <a:tabLst>
                <a:tab algn="l" pos="0"/>
              </a:tabLst>
            </a:pPr>
            <a:r>
              <a:rPr b="0" lang="en-US" sz="1600" spc="-1" strike="noStrike">
                <a:solidFill>
                  <a:srgbClr val="ffffff"/>
                </a:solidFill>
                <a:latin typeface="Century Gothic"/>
                <a:ea typeface="Century Gothic"/>
              </a:rPr>
              <a:t>We should not tolerate this </a:t>
            </a:r>
            <a:r>
              <a:rPr b="0" lang="en-US" sz="1600" spc="-1" strike="noStrike" u="sng">
                <a:solidFill>
                  <a:srgbClr val="ffffff"/>
                </a:solidFill>
                <a:uFillTx/>
                <a:latin typeface="Century Gothic"/>
                <a:ea typeface="Century Gothic"/>
              </a:rPr>
              <a:t>biased </a:t>
            </a:r>
            <a:r>
              <a:rPr b="0" lang="en-US" sz="1600" spc="-1" strike="noStrike">
                <a:solidFill>
                  <a:srgbClr val="ffffff"/>
                </a:solidFill>
                <a:latin typeface="Century Gothic"/>
                <a:ea typeface="Century Gothic"/>
              </a:rPr>
              <a:t>media coverage. </a:t>
            </a:r>
            <a:endParaRPr b="0" lang="es-ES" sz="1600" spc="-1" strike="noStrike">
              <a:latin typeface="Arial"/>
            </a:endParaRPr>
          </a:p>
          <a:p>
            <a:pPr marL="343080" indent="-342720">
              <a:lnSpc>
                <a:spcPct val="90000"/>
              </a:lnSpc>
              <a:spcBef>
                <a:spcPts val="1001"/>
              </a:spcBef>
              <a:buClr>
                <a:srgbClr val="86d1d8"/>
              </a:buClr>
              <a:buFont typeface="Noto Sans Symbols"/>
              <a:buChar char="►"/>
              <a:tabLst>
                <a:tab algn="l" pos="0"/>
              </a:tabLst>
            </a:pPr>
            <a:r>
              <a:rPr b="0" lang="en-US" sz="1600" spc="-1" strike="noStrike">
                <a:solidFill>
                  <a:srgbClr val="ffffff"/>
                </a:solidFill>
                <a:latin typeface="Century Gothic"/>
                <a:ea typeface="Century Gothic"/>
              </a:rPr>
              <a:t> </a:t>
            </a:r>
            <a:r>
              <a:rPr b="0" lang="en-US" sz="1600" spc="-1" strike="noStrike">
                <a:solidFill>
                  <a:srgbClr val="ffffff"/>
                </a:solidFill>
                <a:latin typeface="Century Gothic"/>
                <a:ea typeface="Century Gothic"/>
              </a:rPr>
              <a:t>The newspaper has been accused of publishing </a:t>
            </a:r>
            <a:r>
              <a:rPr b="0" lang="en-US" sz="1600" spc="-1" strike="noStrike" u="sng">
                <a:solidFill>
                  <a:srgbClr val="ffffff"/>
                </a:solidFill>
                <a:uFillTx/>
                <a:latin typeface="Century Gothic"/>
                <a:ea typeface="Century Gothic"/>
              </a:rPr>
              <a:t>sensationalist </a:t>
            </a:r>
            <a:r>
              <a:rPr b="0" lang="en-US" sz="1600" spc="-1" strike="noStrike">
                <a:solidFill>
                  <a:srgbClr val="ffffff"/>
                </a:solidFill>
                <a:latin typeface="Century Gothic"/>
                <a:ea typeface="Century Gothic"/>
              </a:rPr>
              <a:t>stories of the murders. </a:t>
            </a:r>
            <a:endParaRPr b="0" lang="es-ES" sz="1600" spc="-1" strike="noStrike">
              <a:latin typeface="Arial"/>
            </a:endParaRPr>
          </a:p>
          <a:p>
            <a:pPr marL="343080" indent="-342720">
              <a:lnSpc>
                <a:spcPct val="90000"/>
              </a:lnSpc>
              <a:spcBef>
                <a:spcPts val="1001"/>
              </a:spcBef>
              <a:buClr>
                <a:srgbClr val="86d1d8"/>
              </a:buClr>
              <a:buFont typeface="Noto Sans Symbols"/>
              <a:buChar char="►"/>
              <a:tabLst>
                <a:tab algn="l" pos="0"/>
              </a:tabLst>
            </a:pPr>
            <a:r>
              <a:rPr b="0" lang="en-US" sz="1600" spc="-1" strike="noStrike">
                <a:solidFill>
                  <a:srgbClr val="ffffff"/>
                </a:solidFill>
                <a:latin typeface="Century Gothic"/>
                <a:ea typeface="Century Gothic"/>
              </a:rPr>
              <a:t> </a:t>
            </a:r>
            <a:r>
              <a:rPr b="0" lang="en-US" sz="1600" spc="-1" strike="noStrike">
                <a:solidFill>
                  <a:srgbClr val="ffffff"/>
                </a:solidFill>
                <a:latin typeface="Century Gothic"/>
                <a:ea typeface="Century Gothic"/>
              </a:rPr>
              <a:t>The report presented </a:t>
            </a:r>
            <a:r>
              <a:rPr b="0" lang="en-US" sz="1600" spc="-1" strike="noStrike" u="sng">
                <a:solidFill>
                  <a:srgbClr val="ffffff"/>
                </a:solidFill>
                <a:uFillTx/>
                <a:latin typeface="Century Gothic"/>
                <a:ea typeface="Century Gothic"/>
              </a:rPr>
              <a:t>fabricated</a:t>
            </a:r>
            <a:r>
              <a:rPr b="0" lang="en-US" sz="1600" spc="-1" strike="noStrike">
                <a:solidFill>
                  <a:srgbClr val="ffffff"/>
                </a:solidFill>
                <a:latin typeface="Century Gothic"/>
                <a:ea typeface="Century Gothic"/>
              </a:rPr>
              <a:t> evidence. </a:t>
            </a:r>
            <a:endParaRPr b="0" lang="es-ES" sz="1600" spc="-1" strike="noStrike">
              <a:latin typeface="Arial"/>
            </a:endParaRPr>
          </a:p>
          <a:p>
            <a:pPr marL="343080" indent="-342720">
              <a:lnSpc>
                <a:spcPct val="90000"/>
              </a:lnSpc>
              <a:spcBef>
                <a:spcPts val="1001"/>
              </a:spcBef>
              <a:buClr>
                <a:srgbClr val="86d1d8"/>
              </a:buClr>
              <a:buFont typeface="Noto Sans Symbols"/>
              <a:buChar char="►"/>
              <a:tabLst>
                <a:tab algn="l" pos="0"/>
              </a:tabLst>
            </a:pPr>
            <a:r>
              <a:rPr b="0" lang="en-US" sz="1600" spc="-1" strike="noStrike">
                <a:solidFill>
                  <a:srgbClr val="ffffff"/>
                </a:solidFill>
                <a:latin typeface="Century Gothic"/>
                <a:ea typeface="Century Gothic"/>
              </a:rPr>
              <a:t> </a:t>
            </a:r>
            <a:r>
              <a:rPr b="0" lang="en-US" sz="1600" spc="-1" strike="noStrike">
                <a:solidFill>
                  <a:srgbClr val="ffffff"/>
                </a:solidFill>
                <a:latin typeface="Century Gothic"/>
                <a:ea typeface="Century Gothic"/>
              </a:rPr>
              <a:t>There are so many </a:t>
            </a:r>
            <a:r>
              <a:rPr b="0" lang="en-US" sz="1600" spc="-1" strike="noStrike" u="sng">
                <a:solidFill>
                  <a:srgbClr val="ffffff"/>
                </a:solidFill>
                <a:uFillTx/>
                <a:latin typeface="Century Gothic"/>
                <a:ea typeface="Century Gothic"/>
              </a:rPr>
              <a:t>pseudoscientific </a:t>
            </a:r>
            <a:r>
              <a:rPr b="0" lang="en-US" sz="1600" spc="-1" strike="noStrike">
                <a:solidFill>
                  <a:srgbClr val="ffffff"/>
                </a:solidFill>
                <a:latin typeface="Century Gothic"/>
                <a:ea typeface="Century Gothic"/>
              </a:rPr>
              <a:t>beliefs, for example, astrology. </a:t>
            </a:r>
            <a:endParaRPr b="0" lang="es-ES" sz="1600" spc="-1" strike="noStrike">
              <a:latin typeface="Arial"/>
            </a:endParaRPr>
          </a:p>
          <a:p>
            <a:pPr marL="343080" indent="-342720">
              <a:lnSpc>
                <a:spcPct val="90000"/>
              </a:lnSpc>
              <a:spcBef>
                <a:spcPts val="1001"/>
              </a:spcBef>
              <a:buClr>
                <a:srgbClr val="86d1d8"/>
              </a:buClr>
              <a:buFont typeface="Noto Sans Symbols"/>
              <a:buChar char="►"/>
              <a:tabLst>
                <a:tab algn="l" pos="0"/>
              </a:tabLst>
            </a:pPr>
            <a:r>
              <a:rPr b="0" lang="en-US" sz="1600" spc="-1" strike="noStrike">
                <a:solidFill>
                  <a:srgbClr val="ffffff"/>
                </a:solidFill>
                <a:latin typeface="Century Gothic"/>
                <a:ea typeface="Century Gothic"/>
              </a:rPr>
              <a:t> </a:t>
            </a:r>
            <a:r>
              <a:rPr b="0" lang="en-US" sz="1600" spc="-1" strike="noStrike">
                <a:solidFill>
                  <a:srgbClr val="ffffff"/>
                </a:solidFill>
                <a:latin typeface="Century Gothic"/>
                <a:ea typeface="Century Gothic"/>
              </a:rPr>
              <a:t>Judges need to be </a:t>
            </a:r>
            <a:r>
              <a:rPr b="0" lang="en-US" sz="1600" spc="-1" strike="noStrike" u="sng">
                <a:solidFill>
                  <a:srgbClr val="ffffff"/>
                </a:solidFill>
                <a:uFillTx/>
                <a:latin typeface="Century Gothic"/>
                <a:ea typeface="Century Gothic"/>
              </a:rPr>
              <a:t>impartial</a:t>
            </a:r>
            <a:r>
              <a:rPr b="0" lang="en-US" sz="1600" spc="-1" strike="noStrike">
                <a:solidFill>
                  <a:srgbClr val="ffffff"/>
                </a:solidFill>
                <a:latin typeface="Century Gothic"/>
                <a:ea typeface="Century Gothic"/>
              </a:rPr>
              <a:t> to make objective decisions. </a:t>
            </a:r>
            <a:endParaRPr b="0" lang="es-ES" sz="1600" spc="-1" strike="noStrike">
              <a:latin typeface="Arial"/>
            </a:endParaRPr>
          </a:p>
        </p:txBody>
      </p:sp>
      <p:pic>
        <p:nvPicPr>
          <p:cNvPr id="223" name="" descr=""/>
          <p:cNvPicPr/>
          <p:nvPr/>
        </p:nvPicPr>
        <p:blipFill>
          <a:blip r:embed="rId7"/>
          <a:srcRect l="30170" t="17213" r="34522" b="2251"/>
          <a:stretch/>
        </p:blipFill>
        <p:spPr>
          <a:xfrm>
            <a:off x="8072280" y="5995440"/>
            <a:ext cx="1071360" cy="86292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pic>
        <p:nvPicPr>
          <p:cNvPr id="224" name="Google Shape;214;p5" descr=""/>
          <p:cNvPicPr/>
          <p:nvPr/>
        </p:nvPicPr>
        <p:blipFill>
          <a:blip r:embed="rId2"/>
          <a:srcRect l="3614" t="0" r="0" b="0"/>
          <a:stretch/>
        </p:blipFill>
        <p:spPr>
          <a:xfrm>
            <a:off x="0" y="2669760"/>
            <a:ext cx="3027240" cy="4187880"/>
          </a:xfrm>
          <a:prstGeom prst="rect">
            <a:avLst/>
          </a:prstGeom>
          <a:ln w="0">
            <a:noFill/>
          </a:ln>
        </p:spPr>
      </p:pic>
      <p:pic>
        <p:nvPicPr>
          <p:cNvPr id="225" name="Google Shape;215;p5" descr=""/>
          <p:cNvPicPr/>
          <p:nvPr/>
        </p:nvPicPr>
        <p:blipFill>
          <a:blip r:embed="rId3"/>
          <a:srcRect l="35642" t="0" r="0" b="0"/>
          <a:stretch/>
        </p:blipFill>
        <p:spPr>
          <a:xfrm>
            <a:off x="0" y="2892240"/>
            <a:ext cx="1141560" cy="2365200"/>
          </a:xfrm>
          <a:prstGeom prst="rect">
            <a:avLst/>
          </a:prstGeom>
          <a:ln w="0">
            <a:noFill/>
          </a:ln>
        </p:spPr>
      </p:pic>
      <p:sp>
        <p:nvSpPr>
          <p:cNvPr id="226" name="Google Shape;216;p5"/>
          <p:cNvSpPr/>
          <p:nvPr/>
        </p:nvSpPr>
        <p:spPr>
          <a:xfrm>
            <a:off x="6456600" y="1676520"/>
            <a:ext cx="2114280" cy="2819160"/>
          </a:xfrm>
          <a:prstGeom prst="ellipse">
            <a:avLst/>
          </a:prstGeom>
          <a:gradFill rotWithShape="0">
            <a:gsLst>
              <a:gs pos="0">
                <a:srgbClr val="4cb9c3">
                  <a:alpha val="7058"/>
                </a:srgbClr>
              </a:gs>
              <a:gs pos="69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pic>
        <p:nvPicPr>
          <p:cNvPr id="227" name="Google Shape;217;p5" descr=""/>
          <p:cNvPicPr/>
          <p:nvPr/>
        </p:nvPicPr>
        <p:blipFill>
          <a:blip r:embed="rId4"/>
          <a:srcRect l="0" t="28812" r="0" b="0"/>
          <a:stretch/>
        </p:blipFill>
        <p:spPr>
          <a:xfrm>
            <a:off x="5999400" y="0"/>
            <a:ext cx="1202040" cy="1141200"/>
          </a:xfrm>
          <a:prstGeom prst="rect">
            <a:avLst/>
          </a:prstGeom>
          <a:ln w="0">
            <a:noFill/>
          </a:ln>
        </p:spPr>
      </p:pic>
      <p:pic>
        <p:nvPicPr>
          <p:cNvPr id="228" name="Google Shape;218;p5" descr=""/>
          <p:cNvPicPr/>
          <p:nvPr/>
        </p:nvPicPr>
        <p:blipFill>
          <a:blip r:embed="rId5"/>
          <a:srcRect l="0" t="0" r="0" b="23325"/>
          <a:stretch/>
        </p:blipFill>
        <p:spPr>
          <a:xfrm>
            <a:off x="6454440" y="6095880"/>
            <a:ext cx="744840" cy="761760"/>
          </a:xfrm>
          <a:prstGeom prst="rect">
            <a:avLst/>
          </a:prstGeom>
          <a:ln w="0">
            <a:noFill/>
          </a:ln>
        </p:spPr>
      </p:pic>
      <p:sp>
        <p:nvSpPr>
          <p:cNvPr id="229" name="Google Shape;219;p5"/>
          <p:cNvSpPr/>
          <p:nvPr/>
        </p:nvSpPr>
        <p:spPr>
          <a:xfrm>
            <a:off x="7828200" y="0"/>
            <a:ext cx="514080" cy="1142640"/>
          </a:xfrm>
          <a:prstGeom prst="rect">
            <a:avLst/>
          </a:prstGeom>
          <a:solidFill>
            <a:srgbClr val="b01513"/>
          </a:solidFill>
          <a:ln w="0">
            <a:noFill/>
          </a:ln>
          <a:effectLst>
            <a:outerShdw dist="25560" dir="5400000" blurRad="38160">
              <a:srgbClr val="000000">
                <a:alpha val="45000"/>
              </a:srgbClr>
            </a:outerShdw>
          </a:effectLst>
        </p:spPr>
        <p:style>
          <a:lnRef idx="0"/>
          <a:fillRef idx="0"/>
          <a:effectRef idx="0"/>
          <a:fontRef idx="minor"/>
        </p:style>
      </p:sp>
      <p:sp>
        <p:nvSpPr>
          <p:cNvPr id="230" name="Google Shape;220;p5"/>
          <p:cNvSpPr/>
          <p:nvPr/>
        </p:nvSpPr>
        <p:spPr>
          <a:xfrm>
            <a:off x="0" y="0"/>
            <a:ext cx="9143640" cy="6857640"/>
          </a:xfrm>
          <a:prstGeom prst="rect">
            <a:avLst/>
          </a:prstGeom>
          <a:blipFill rotWithShape="0">
            <a:blip r:embed="rId6"/>
            <a:srcRect/>
            <a:stretch/>
          </a:blipFill>
          <a:ln w="0">
            <a:noFill/>
          </a:ln>
        </p:spPr>
        <p:style>
          <a:lnRef idx="0"/>
          <a:fillRef idx="0"/>
          <a:effectRef idx="0"/>
          <a:fontRef idx="minor"/>
        </p:style>
      </p:sp>
      <p:sp>
        <p:nvSpPr>
          <p:cNvPr id="231" name="Google Shape;221;p5"/>
          <p:cNvSpPr txBox="1"/>
          <p:nvPr/>
        </p:nvSpPr>
        <p:spPr>
          <a:xfrm>
            <a:off x="4059000" y="452880"/>
            <a:ext cx="3478680" cy="1400040"/>
          </a:xfrm>
          <a:prstGeom prst="rect">
            <a:avLst/>
          </a:prstGeom>
          <a:noFill/>
          <a:ln w="0">
            <a:noFill/>
          </a:ln>
        </p:spPr>
        <p:txBody>
          <a:bodyPr>
            <a:normAutofit/>
          </a:bodyPr>
          <a:p>
            <a:pPr>
              <a:lnSpc>
                <a:spcPct val="100000"/>
              </a:lnSpc>
              <a:tabLst>
                <a:tab algn="l" pos="0"/>
              </a:tabLst>
            </a:pPr>
            <a:r>
              <a:rPr b="0" lang="en-US" sz="3600" spc="-1" strike="noStrike">
                <a:solidFill>
                  <a:srgbClr val="ebebeb"/>
                </a:solidFill>
                <a:latin typeface="Century Gothic"/>
                <a:ea typeface="Century Gothic"/>
              </a:rPr>
              <a:t>VOCABULARY</a:t>
            </a:r>
            <a:endParaRPr b="0" lang="es-ES" sz="3600" spc="-1" strike="noStrike">
              <a:solidFill>
                <a:srgbClr val="000000"/>
              </a:solidFill>
              <a:latin typeface="Arial"/>
            </a:endParaRPr>
          </a:p>
        </p:txBody>
      </p:sp>
      <p:sp>
        <p:nvSpPr>
          <p:cNvPr id="232" name="Google Shape;222;p5"/>
          <p:cNvSpPr/>
          <p:nvPr/>
        </p:nvSpPr>
        <p:spPr>
          <a:xfrm flipH="1">
            <a:off x="3469680" y="-1440"/>
            <a:ext cx="419400" cy="3709440"/>
          </a:xfrm>
          <a:custGeom>
            <a:avLst/>
            <a:gdLst/>
            <a:ah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rgbClr val="ffffff">
              <a:alpha val="20000"/>
            </a:srgbClr>
          </a:solidFill>
          <a:ln w="0">
            <a:noFill/>
          </a:ln>
        </p:spPr>
        <p:style>
          <a:lnRef idx="0"/>
          <a:fillRef idx="0"/>
          <a:effectRef idx="0"/>
          <a:fontRef idx="minor"/>
        </p:style>
      </p:sp>
      <p:sp>
        <p:nvSpPr>
          <p:cNvPr id="233" name="Google Shape;223;p5"/>
          <p:cNvSpPr/>
          <p:nvPr/>
        </p:nvSpPr>
        <p:spPr>
          <a:xfrm>
            <a:off x="0" y="0"/>
            <a:ext cx="3729600" cy="6857640"/>
          </a:xfrm>
          <a:custGeom>
            <a:avLst/>
            <a:gdLst/>
            <a:ah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a:blipFill rotWithShape="0">
            <a:blip r:embed="rId7"/>
            <a:srcRect/>
            <a:stretch/>
          </a:blipFill>
          <a:ln w="0">
            <a:noFill/>
          </a:ln>
        </p:spPr>
        <p:style>
          <a:lnRef idx="0"/>
          <a:fillRef idx="0"/>
          <a:effectRef idx="0"/>
          <a:fontRef idx="minor"/>
        </p:style>
      </p:sp>
      <p:sp>
        <p:nvSpPr>
          <p:cNvPr id="234" name="Google Shape;224;p5"/>
          <p:cNvSpPr/>
          <p:nvPr/>
        </p:nvSpPr>
        <p:spPr>
          <a:xfrm>
            <a:off x="7831800" y="0"/>
            <a:ext cx="514080" cy="1142640"/>
          </a:xfrm>
          <a:prstGeom prst="rect">
            <a:avLst/>
          </a:prstGeom>
          <a:solidFill>
            <a:srgbClr val="b01513"/>
          </a:solidFill>
          <a:ln w="0">
            <a:noFill/>
          </a:ln>
          <a:effectLst>
            <a:outerShdw dist="25560" dir="5400000" blurRad="38160">
              <a:srgbClr val="000000">
                <a:alpha val="45000"/>
              </a:srgbClr>
            </a:outerShdw>
          </a:effectLst>
        </p:spPr>
        <p:style>
          <a:lnRef idx="0"/>
          <a:fillRef idx="0"/>
          <a:effectRef idx="0"/>
          <a:fontRef idx="minor"/>
        </p:style>
      </p:sp>
      <p:sp>
        <p:nvSpPr>
          <p:cNvPr id="235" name="Google Shape;225;p5"/>
          <p:cNvSpPr/>
          <p:nvPr/>
        </p:nvSpPr>
        <p:spPr>
          <a:xfrm>
            <a:off x="4058280" y="2053080"/>
            <a:ext cx="3478680" cy="4195080"/>
          </a:xfrm>
          <a:prstGeom prst="roundRect">
            <a:avLst>
              <a:gd name="adj" fmla="val 16667"/>
            </a:avLst>
          </a:prstGeom>
          <a:solidFill>
            <a:srgbClr val="b01513"/>
          </a:solidFill>
          <a:ln cap="rnd" w="19080">
            <a:solidFill>
              <a:srgbClr val="800f0d"/>
            </a:solidFill>
            <a:round/>
          </a:ln>
        </p:spPr>
        <p:style>
          <a:lnRef idx="0"/>
          <a:fillRef idx="0"/>
          <a:effectRef idx="0"/>
          <a:fontRef idx="minor"/>
        </p:style>
        <p:txBody>
          <a:bodyPr>
            <a:normAutofit/>
          </a:bodyPr>
          <a:p>
            <a:pPr marL="343080" indent="-286560">
              <a:lnSpc>
                <a:spcPct val="90000"/>
              </a:lnSpc>
              <a:tabLst>
                <a:tab algn="l" pos="0"/>
              </a:tabLst>
            </a:pPr>
            <a:endParaRPr b="0" lang="es-ES" sz="1400" spc="-1" strike="noStrike">
              <a:latin typeface="Arial"/>
            </a:endParaRPr>
          </a:p>
          <a:p>
            <a:pPr marL="343080" indent="-286560">
              <a:lnSpc>
                <a:spcPct val="90000"/>
              </a:lnSpc>
              <a:spcBef>
                <a:spcPts val="1001"/>
              </a:spcBef>
              <a:tabLst>
                <a:tab algn="l" pos="0"/>
              </a:tabLst>
            </a:pPr>
            <a:endParaRPr b="0" lang="es-ES" sz="1400" spc="-1" strike="noStrike">
              <a:latin typeface="Arial"/>
            </a:endParaRPr>
          </a:p>
          <a:p>
            <a:pPr marL="343080" indent="-286560">
              <a:lnSpc>
                <a:spcPct val="90000"/>
              </a:lnSpc>
              <a:spcBef>
                <a:spcPts val="1001"/>
              </a:spcBef>
              <a:tabLst>
                <a:tab algn="l" pos="0"/>
              </a:tabLst>
            </a:pPr>
            <a:endParaRPr b="0" lang="es-ES" sz="1400" spc="-1" strike="noStrike">
              <a:latin typeface="Arial"/>
            </a:endParaRPr>
          </a:p>
          <a:p>
            <a:pPr marL="343080" indent="-286560">
              <a:lnSpc>
                <a:spcPct val="90000"/>
              </a:lnSpc>
              <a:spcBef>
                <a:spcPts val="1001"/>
              </a:spcBef>
              <a:tabLst>
                <a:tab algn="l" pos="0"/>
              </a:tabLst>
            </a:pPr>
            <a:endParaRPr b="0" lang="es-ES" sz="1400" spc="-1" strike="noStrike">
              <a:latin typeface="Arial"/>
            </a:endParaRPr>
          </a:p>
          <a:p>
            <a:pPr>
              <a:lnSpc>
                <a:spcPct val="90000"/>
              </a:lnSpc>
              <a:spcBef>
                <a:spcPts val="1001"/>
              </a:spcBef>
              <a:tabLst>
                <a:tab algn="l" pos="0"/>
              </a:tabLst>
            </a:pPr>
            <a:r>
              <a:rPr b="0" lang="en-US" sz="1100" spc="-1" strike="noStrike">
                <a:solidFill>
                  <a:srgbClr val="ffffff"/>
                </a:solidFill>
                <a:latin typeface="Century Gothic"/>
                <a:ea typeface="Century Gothic"/>
              </a:rPr>
              <a:t>a) _____________ : presenting stories in a way that is intended to provoke public interest or excitement, at the expense of accuracy.</a:t>
            </a:r>
            <a:endParaRPr b="0" lang="es-ES" sz="1100" spc="-1" strike="noStrike">
              <a:latin typeface="Arial"/>
            </a:endParaRPr>
          </a:p>
          <a:p>
            <a:pPr>
              <a:lnSpc>
                <a:spcPct val="90000"/>
              </a:lnSpc>
              <a:spcBef>
                <a:spcPts val="1001"/>
              </a:spcBef>
              <a:tabLst>
                <a:tab algn="l" pos="0"/>
              </a:tabLst>
            </a:pPr>
            <a:r>
              <a:rPr b="0" lang="en-US" sz="1100" spc="-1" strike="noStrike">
                <a:solidFill>
                  <a:srgbClr val="ffffff"/>
                </a:solidFill>
                <a:latin typeface="Century Gothic"/>
                <a:ea typeface="Century Gothic"/>
              </a:rPr>
              <a:t>b) _____________ : invent or concoct (something), typically with deceitful intent.</a:t>
            </a:r>
            <a:endParaRPr b="0" lang="es-ES" sz="1100" spc="-1" strike="noStrike">
              <a:latin typeface="Arial"/>
            </a:endParaRPr>
          </a:p>
          <a:p>
            <a:pPr>
              <a:lnSpc>
                <a:spcPct val="90000"/>
              </a:lnSpc>
              <a:spcBef>
                <a:spcPts val="1001"/>
              </a:spcBef>
              <a:tabLst>
                <a:tab algn="l" pos="0"/>
              </a:tabLst>
            </a:pPr>
            <a:r>
              <a:rPr b="0" lang="en-US" sz="1100" spc="-1" strike="noStrike">
                <a:solidFill>
                  <a:srgbClr val="ffffff"/>
                </a:solidFill>
                <a:latin typeface="Century Gothic"/>
                <a:ea typeface="Century Gothic"/>
              </a:rPr>
              <a:t>c) _____________ : treating all rivals or disputants equally; fair and just.</a:t>
            </a:r>
            <a:endParaRPr b="0" lang="es-ES" sz="1100" spc="-1" strike="noStrike">
              <a:latin typeface="Arial"/>
            </a:endParaRPr>
          </a:p>
          <a:p>
            <a:pPr>
              <a:lnSpc>
                <a:spcPct val="90000"/>
              </a:lnSpc>
              <a:spcBef>
                <a:spcPts val="1001"/>
              </a:spcBef>
              <a:tabLst>
                <a:tab algn="l" pos="0"/>
              </a:tabLst>
            </a:pPr>
            <a:r>
              <a:rPr b="0" lang="en-US" sz="1100" spc="-1" strike="noStrike">
                <a:solidFill>
                  <a:srgbClr val="ffffff"/>
                </a:solidFill>
                <a:latin typeface="Century Gothic"/>
                <a:ea typeface="Century Gothic"/>
              </a:rPr>
              <a:t>d) _____________ : unfairly prejudiced for or against someone or something.</a:t>
            </a:r>
            <a:endParaRPr b="0" lang="es-ES" sz="1100" spc="-1" strike="noStrike">
              <a:latin typeface="Arial"/>
            </a:endParaRPr>
          </a:p>
          <a:p>
            <a:pPr>
              <a:lnSpc>
                <a:spcPct val="90000"/>
              </a:lnSpc>
              <a:spcBef>
                <a:spcPts val="1001"/>
              </a:spcBef>
              <a:tabLst>
                <a:tab algn="l" pos="0"/>
              </a:tabLst>
            </a:pPr>
            <a:r>
              <a:rPr b="0" lang="en-US" sz="1100" spc="-1" strike="noStrike">
                <a:solidFill>
                  <a:srgbClr val="ffffff"/>
                </a:solidFill>
                <a:latin typeface="Century Gothic"/>
                <a:ea typeface="Century Gothic"/>
              </a:rPr>
              <a:t>e) _____________ : falsely or mistakenly claimed or regarded as being based on scientific method.</a:t>
            </a:r>
            <a:endParaRPr b="0" lang="es-ES" sz="1100" spc="-1" strike="noStrike">
              <a:latin typeface="Arial"/>
            </a:endParaRPr>
          </a:p>
          <a:p>
            <a:pPr marL="343080" indent="-286560">
              <a:lnSpc>
                <a:spcPct val="90000"/>
              </a:lnSpc>
              <a:spcBef>
                <a:spcPts val="1001"/>
              </a:spcBef>
              <a:tabLst>
                <a:tab algn="l" pos="0"/>
              </a:tabLst>
            </a:pPr>
            <a:endParaRPr b="0" lang="es-ES" sz="1100" spc="-1" strike="noStrike">
              <a:latin typeface="Arial"/>
            </a:endParaRPr>
          </a:p>
        </p:txBody>
      </p:sp>
      <p:sp>
        <p:nvSpPr>
          <p:cNvPr id="236" name="Google Shape;226;p5"/>
          <p:cNvSpPr/>
          <p:nvPr/>
        </p:nvSpPr>
        <p:spPr>
          <a:xfrm>
            <a:off x="685800" y="1752480"/>
            <a:ext cx="7848360" cy="914040"/>
          </a:xfrm>
          <a:prstGeom prst="rect">
            <a:avLst/>
          </a:prstGeom>
          <a:gradFill rotWithShape="0">
            <a:gsLst>
              <a:gs pos="0">
                <a:srgbClr val="ebc55c"/>
              </a:gs>
              <a:gs pos="100000">
                <a:srgbClr val="b9931e"/>
              </a:gs>
            </a:gsLst>
            <a:lin ang="5400000"/>
          </a:gradFill>
          <a:ln w="0">
            <a:noFill/>
          </a:ln>
          <a:effectLst>
            <a:outerShdw dist="38160" dir="5400000" blurRad="63360">
              <a:srgbClr val="000000">
                <a:alpha val="60000"/>
              </a:srgbClr>
            </a:outerShdw>
          </a:effectLst>
        </p:spPr>
        <p:style>
          <a:lnRef idx="0"/>
          <a:fillRef idx="0"/>
          <a:effectRef idx="0"/>
          <a:fontRef idx="minor"/>
        </p:style>
        <p:txBody>
          <a:bodyPr anchor="ctr">
            <a:noAutofit/>
          </a:bodyPr>
          <a:p>
            <a:pPr algn="ctr">
              <a:lnSpc>
                <a:spcPct val="100000"/>
              </a:lnSpc>
              <a:tabLst>
                <a:tab algn="l" pos="0"/>
              </a:tabLst>
            </a:pPr>
            <a:endParaRPr b="0" lang="es-ES" sz="1400" spc="-1" strike="noStrike">
              <a:latin typeface="Arial"/>
            </a:endParaRPr>
          </a:p>
          <a:p>
            <a:pPr algn="ctr">
              <a:lnSpc>
                <a:spcPct val="100000"/>
              </a:lnSpc>
              <a:spcBef>
                <a:spcPts val="601"/>
              </a:spcBef>
              <a:tabLst>
                <a:tab algn="l" pos="0"/>
              </a:tabLst>
            </a:pPr>
            <a:endParaRPr b="0" lang="es-ES" sz="1400" spc="-1" strike="noStrike">
              <a:latin typeface="Arial"/>
            </a:endParaRPr>
          </a:p>
          <a:p>
            <a:pPr algn="ctr">
              <a:lnSpc>
                <a:spcPct val="100000"/>
              </a:lnSpc>
              <a:spcBef>
                <a:spcPts val="601"/>
              </a:spcBef>
              <a:tabLst>
                <a:tab algn="l" pos="0"/>
              </a:tabLst>
            </a:pPr>
            <a:r>
              <a:rPr b="1" lang="en-US" sz="1800" spc="-1" strike="noStrike">
                <a:solidFill>
                  <a:srgbClr val="ffffff"/>
                </a:solidFill>
                <a:latin typeface="Century Gothic"/>
                <a:ea typeface="Century Gothic"/>
              </a:rPr>
              <a:t>Biased</a:t>
            </a:r>
            <a:r>
              <a:rPr b="1" lang="en-US" sz="1800" spc="-1" strike="noStrike">
                <a:solidFill>
                  <a:srgbClr val="ffffff"/>
                </a:solidFill>
                <a:latin typeface="Century Gothic"/>
                <a:ea typeface="Century Gothic"/>
              </a:rPr>
              <a:t>	</a:t>
            </a:r>
            <a:r>
              <a:rPr b="1" lang="en-US" sz="1800" spc="-1" strike="noStrike">
                <a:solidFill>
                  <a:srgbClr val="ffffff"/>
                </a:solidFill>
                <a:latin typeface="Century Gothic"/>
                <a:ea typeface="Century Gothic"/>
              </a:rPr>
              <a:t> </a:t>
            </a:r>
            <a:r>
              <a:rPr b="1" lang="en-US" sz="1800" spc="-1" strike="noStrike">
                <a:solidFill>
                  <a:srgbClr val="ffffff"/>
                </a:solidFill>
                <a:latin typeface="Century Gothic"/>
                <a:ea typeface="Century Gothic"/>
              </a:rPr>
              <a:t>	</a:t>
            </a:r>
            <a:r>
              <a:rPr b="1" lang="en-US" sz="1800" spc="-1" strike="noStrike">
                <a:solidFill>
                  <a:srgbClr val="ffffff"/>
                </a:solidFill>
                <a:latin typeface="Century Gothic"/>
                <a:ea typeface="Century Gothic"/>
              </a:rPr>
              <a:t>sensationalist</a:t>
            </a:r>
            <a:r>
              <a:rPr b="1" lang="en-US" sz="1800" spc="-1" strike="noStrike">
                <a:solidFill>
                  <a:srgbClr val="ffffff"/>
                </a:solidFill>
                <a:latin typeface="Century Gothic"/>
                <a:ea typeface="Century Gothic"/>
              </a:rPr>
              <a:t>	</a:t>
            </a:r>
            <a:r>
              <a:rPr b="1" lang="en-US" sz="1800" spc="-1" strike="noStrike">
                <a:solidFill>
                  <a:srgbClr val="ffffff"/>
                </a:solidFill>
                <a:latin typeface="Century Gothic"/>
                <a:ea typeface="Century Gothic"/>
              </a:rPr>
              <a:t> fabricate</a:t>
            </a:r>
            <a:r>
              <a:rPr b="1" lang="en-US" sz="1800" spc="-1" strike="noStrike">
                <a:solidFill>
                  <a:srgbClr val="ffffff"/>
                </a:solidFill>
                <a:latin typeface="Century Gothic"/>
                <a:ea typeface="Century Gothic"/>
              </a:rPr>
              <a:t>	</a:t>
            </a:r>
            <a:endParaRPr b="0" lang="es-ES" sz="1800" spc="-1" strike="noStrike">
              <a:latin typeface="Arial"/>
            </a:endParaRPr>
          </a:p>
          <a:p>
            <a:pPr algn="ctr">
              <a:lnSpc>
                <a:spcPct val="100000"/>
              </a:lnSpc>
              <a:spcBef>
                <a:spcPts val="601"/>
              </a:spcBef>
              <a:tabLst>
                <a:tab algn="l" pos="0"/>
              </a:tabLst>
            </a:pPr>
            <a:r>
              <a:rPr b="1" lang="en-US" sz="1800" spc="-1" strike="noStrike">
                <a:solidFill>
                  <a:srgbClr val="ffffff"/>
                </a:solidFill>
                <a:latin typeface="Century Gothic"/>
                <a:ea typeface="Century Gothic"/>
              </a:rPr>
              <a:t> </a:t>
            </a:r>
            <a:r>
              <a:rPr b="1" lang="en-US" sz="1800" spc="-1" strike="noStrike">
                <a:solidFill>
                  <a:srgbClr val="ffffff"/>
                </a:solidFill>
                <a:latin typeface="Century Gothic"/>
                <a:ea typeface="Century Gothic"/>
              </a:rPr>
              <a:t>pseudoscientific</a:t>
            </a:r>
            <a:r>
              <a:rPr b="1" lang="en-US" sz="1800" spc="-1" strike="noStrike">
                <a:solidFill>
                  <a:srgbClr val="ffffff"/>
                </a:solidFill>
                <a:latin typeface="Century Gothic"/>
                <a:ea typeface="Century Gothic"/>
              </a:rPr>
              <a:t>	</a:t>
            </a:r>
            <a:r>
              <a:rPr b="1" lang="en-US" sz="1800" spc="-1" strike="noStrike">
                <a:solidFill>
                  <a:srgbClr val="ffffff"/>
                </a:solidFill>
                <a:latin typeface="Century Gothic"/>
                <a:ea typeface="Century Gothic"/>
              </a:rPr>
              <a:t> impartial</a:t>
            </a:r>
            <a:endParaRPr b="0" lang="es-ES" sz="1800" spc="-1" strike="noStrike">
              <a:latin typeface="Arial"/>
            </a:endParaRPr>
          </a:p>
          <a:p>
            <a:pPr algn="ctr">
              <a:lnSpc>
                <a:spcPct val="100000"/>
              </a:lnSpc>
              <a:spcBef>
                <a:spcPts val="601"/>
              </a:spcBef>
              <a:tabLst>
                <a:tab algn="l" pos="0"/>
              </a:tabLst>
            </a:pPr>
            <a:endParaRPr b="0" lang="es-ES" sz="1800" spc="-1" strike="noStrike">
              <a:latin typeface="Arial"/>
            </a:endParaRPr>
          </a:p>
          <a:p>
            <a:pPr algn="ctr">
              <a:lnSpc>
                <a:spcPct val="100000"/>
              </a:lnSpc>
              <a:spcBef>
                <a:spcPts val="601"/>
              </a:spcBef>
              <a:tabLst>
                <a:tab algn="l" pos="0"/>
              </a:tabLst>
            </a:pPr>
            <a:r>
              <a:rPr b="0" lang="en-US" sz="1800" spc="-1" strike="noStrike" u="sng">
                <a:solidFill>
                  <a:srgbClr val="ffffff"/>
                </a:solidFill>
                <a:uFillTx/>
                <a:latin typeface="Century Gothic"/>
                <a:ea typeface="Century Gothic"/>
              </a:rPr>
              <a:t> </a:t>
            </a:r>
            <a:endParaRPr b="0" lang="es-ES" sz="1800" spc="-1" strike="noStrike">
              <a:latin typeface="Arial"/>
            </a:endParaRPr>
          </a:p>
        </p:txBody>
      </p:sp>
      <p:pic>
        <p:nvPicPr>
          <p:cNvPr id="237" name="" descr=""/>
          <p:cNvPicPr/>
          <p:nvPr/>
        </p:nvPicPr>
        <p:blipFill>
          <a:blip r:embed="rId8"/>
          <a:srcRect l="30170" t="17213" r="34522" b="2251"/>
          <a:stretch/>
        </p:blipFill>
        <p:spPr>
          <a:xfrm>
            <a:off x="8072280" y="5995440"/>
            <a:ext cx="1071360" cy="86292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38" name="Google Shape;232;p6" descr=""/>
          <p:cNvPicPr/>
          <p:nvPr/>
        </p:nvPicPr>
        <p:blipFill>
          <a:blip r:embed="rId1"/>
          <a:srcRect l="3614" t="0" r="0" b="0"/>
          <a:stretch/>
        </p:blipFill>
        <p:spPr>
          <a:xfrm>
            <a:off x="0" y="2669760"/>
            <a:ext cx="3027240" cy="4187880"/>
          </a:xfrm>
          <a:prstGeom prst="rect">
            <a:avLst/>
          </a:prstGeom>
          <a:ln w="0">
            <a:noFill/>
          </a:ln>
        </p:spPr>
      </p:pic>
      <p:pic>
        <p:nvPicPr>
          <p:cNvPr id="239" name="Google Shape;233;p6" descr=""/>
          <p:cNvPicPr/>
          <p:nvPr/>
        </p:nvPicPr>
        <p:blipFill>
          <a:blip r:embed="rId2"/>
          <a:srcRect l="35642" t="0" r="0" b="0"/>
          <a:stretch/>
        </p:blipFill>
        <p:spPr>
          <a:xfrm>
            <a:off x="0" y="2892240"/>
            <a:ext cx="1141560" cy="2365200"/>
          </a:xfrm>
          <a:prstGeom prst="rect">
            <a:avLst/>
          </a:prstGeom>
          <a:ln w="0">
            <a:noFill/>
          </a:ln>
        </p:spPr>
      </p:pic>
      <p:sp>
        <p:nvSpPr>
          <p:cNvPr id="240" name="Google Shape;234;p6"/>
          <p:cNvSpPr/>
          <p:nvPr/>
        </p:nvSpPr>
        <p:spPr>
          <a:xfrm>
            <a:off x="6456600" y="1676520"/>
            <a:ext cx="2114280" cy="2819160"/>
          </a:xfrm>
          <a:prstGeom prst="ellipse">
            <a:avLst/>
          </a:prstGeom>
          <a:gradFill rotWithShape="0">
            <a:gsLst>
              <a:gs pos="0">
                <a:srgbClr val="f3f3f3">
                  <a:alpha val="7058"/>
                </a:srgbClr>
              </a:gs>
              <a:gs pos="69000">
                <a:srgbClr val="f3f3f3">
                  <a:alpha val="0"/>
                </a:srgbClr>
              </a:gs>
              <a:gs pos="100000">
                <a:srgbClr val="f3f3f3">
                  <a:alpha val="0"/>
                </a:srgbClr>
              </a:gs>
            </a:gsLst>
            <a:path path="circle">
              <a:fillToRect l="50000" t="50000" r="50000" b="50000"/>
            </a:path>
          </a:gradFill>
          <a:ln w="0">
            <a:noFill/>
          </a:ln>
        </p:spPr>
        <p:style>
          <a:lnRef idx="0"/>
          <a:fillRef idx="0"/>
          <a:effectRef idx="0"/>
          <a:fontRef idx="minor"/>
        </p:style>
      </p:sp>
      <p:pic>
        <p:nvPicPr>
          <p:cNvPr id="241" name="Google Shape;235;p6" descr=""/>
          <p:cNvPicPr/>
          <p:nvPr/>
        </p:nvPicPr>
        <p:blipFill>
          <a:blip r:embed="rId3"/>
          <a:srcRect l="0" t="28812" r="0" b="0"/>
          <a:stretch/>
        </p:blipFill>
        <p:spPr>
          <a:xfrm>
            <a:off x="5999400" y="0"/>
            <a:ext cx="1202040" cy="1141200"/>
          </a:xfrm>
          <a:prstGeom prst="rect">
            <a:avLst/>
          </a:prstGeom>
          <a:ln w="0">
            <a:noFill/>
          </a:ln>
        </p:spPr>
      </p:pic>
      <p:pic>
        <p:nvPicPr>
          <p:cNvPr id="242" name="Google Shape;236;p6" descr=""/>
          <p:cNvPicPr/>
          <p:nvPr/>
        </p:nvPicPr>
        <p:blipFill>
          <a:blip r:embed="rId4"/>
          <a:srcRect l="0" t="0" r="0" b="23325"/>
          <a:stretch/>
        </p:blipFill>
        <p:spPr>
          <a:xfrm>
            <a:off x="6454440" y="6095880"/>
            <a:ext cx="744840" cy="761760"/>
          </a:xfrm>
          <a:prstGeom prst="rect">
            <a:avLst/>
          </a:prstGeom>
          <a:ln w="0">
            <a:noFill/>
          </a:ln>
        </p:spPr>
      </p:pic>
      <p:sp>
        <p:nvSpPr>
          <p:cNvPr id="243" name="Google Shape;237;p6"/>
          <p:cNvSpPr/>
          <p:nvPr/>
        </p:nvSpPr>
        <p:spPr>
          <a:xfrm>
            <a:off x="7828200" y="0"/>
            <a:ext cx="514080" cy="1142640"/>
          </a:xfrm>
          <a:prstGeom prst="rect">
            <a:avLst/>
          </a:prstGeom>
          <a:solidFill>
            <a:srgbClr val="b01513"/>
          </a:solidFill>
          <a:ln w="0">
            <a:noFill/>
          </a:ln>
          <a:effectLst>
            <a:outerShdw dist="25560" dir="5400000" blurRad="38160">
              <a:srgbClr val="000000">
                <a:alpha val="45000"/>
              </a:srgbClr>
            </a:outerShdw>
          </a:effectLst>
        </p:spPr>
        <p:style>
          <a:lnRef idx="0"/>
          <a:fillRef idx="0"/>
          <a:effectRef idx="0"/>
          <a:fontRef idx="minor"/>
        </p:style>
      </p:sp>
      <p:sp>
        <p:nvSpPr>
          <p:cNvPr id="244" name="Google Shape;238;p6"/>
          <p:cNvSpPr/>
          <p:nvPr/>
        </p:nvSpPr>
        <p:spPr>
          <a:xfrm>
            <a:off x="0" y="0"/>
            <a:ext cx="9143640" cy="6857640"/>
          </a:xfrm>
          <a:prstGeom prst="rect">
            <a:avLst/>
          </a:prstGeom>
          <a:blipFill rotWithShape="0">
            <a:blip r:embed="rId5"/>
            <a:srcRect/>
            <a:stretch/>
          </a:blipFill>
          <a:ln w="0">
            <a:noFill/>
          </a:ln>
        </p:spPr>
        <p:style>
          <a:lnRef idx="0"/>
          <a:fillRef idx="0"/>
          <a:effectRef idx="0"/>
          <a:fontRef idx="minor"/>
        </p:style>
      </p:sp>
      <p:sp>
        <p:nvSpPr>
          <p:cNvPr id="245" name="Google Shape;239;p6"/>
          <p:cNvSpPr txBox="1"/>
          <p:nvPr/>
        </p:nvSpPr>
        <p:spPr>
          <a:xfrm>
            <a:off x="476280" y="629280"/>
            <a:ext cx="2337120" cy="5594040"/>
          </a:xfrm>
          <a:prstGeom prst="rect">
            <a:avLst/>
          </a:prstGeom>
          <a:noFill/>
          <a:ln w="0">
            <a:noFill/>
          </a:ln>
        </p:spPr>
        <p:txBody>
          <a:bodyPr anchor="ctr">
            <a:normAutofit/>
          </a:bodyPr>
          <a:p>
            <a:pPr algn="ctr">
              <a:lnSpc>
                <a:spcPct val="100000"/>
              </a:lnSpc>
              <a:tabLst>
                <a:tab algn="l" pos="0"/>
              </a:tabLst>
            </a:pPr>
            <a:r>
              <a:rPr b="0" lang="en-US" sz="3300" spc="-1" strike="noStrike">
                <a:solidFill>
                  <a:srgbClr val="ebebeb"/>
                </a:solidFill>
                <a:latin typeface="Century Gothic"/>
                <a:ea typeface="Century Gothic"/>
              </a:rPr>
              <a:t> </a:t>
            </a:r>
            <a:r>
              <a:rPr b="0" lang="en-US" sz="3300" spc="-1" strike="noStrike">
                <a:solidFill>
                  <a:srgbClr val="ebebeb"/>
                </a:solidFill>
                <a:latin typeface="Century Gothic"/>
                <a:ea typeface="Century Gothic"/>
              </a:rPr>
              <a:t>Discuss the following questions?</a:t>
            </a:r>
            <a:endParaRPr b="0" lang="es-ES" sz="3300" spc="-1" strike="noStrike">
              <a:solidFill>
                <a:srgbClr val="000000"/>
              </a:solidFill>
              <a:latin typeface="Arial"/>
            </a:endParaRPr>
          </a:p>
        </p:txBody>
      </p:sp>
      <p:sp>
        <p:nvSpPr>
          <p:cNvPr id="246" name="Google Shape;240;p6"/>
          <p:cNvSpPr/>
          <p:nvPr/>
        </p:nvSpPr>
        <p:spPr>
          <a:xfrm>
            <a:off x="2961000" y="0"/>
            <a:ext cx="419400" cy="3709440"/>
          </a:xfrm>
          <a:custGeom>
            <a:avLst/>
            <a:gdLst/>
            <a:ah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rgbClr val="ffffff">
              <a:alpha val="20000"/>
            </a:srgbClr>
          </a:solidFill>
          <a:ln w="0">
            <a:noFill/>
          </a:ln>
        </p:spPr>
        <p:style>
          <a:lnRef idx="0"/>
          <a:fillRef idx="0"/>
          <a:effectRef idx="0"/>
          <a:fontRef idx="minor"/>
        </p:style>
      </p:sp>
      <p:sp>
        <p:nvSpPr>
          <p:cNvPr id="247" name="Google Shape;241;p6"/>
          <p:cNvSpPr/>
          <p:nvPr/>
        </p:nvSpPr>
        <p:spPr>
          <a:xfrm rot="16200000">
            <a:off x="2703240" y="417600"/>
            <a:ext cx="6857640" cy="6022800"/>
          </a:xfrm>
          <a:custGeom>
            <a:avLst/>
            <a:gdLst/>
            <a:ah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solidFill>
            <a:srgbClr val="ffffff"/>
          </a:solidFill>
          <a:ln w="0">
            <a:noFill/>
          </a:ln>
        </p:spPr>
        <p:style>
          <a:lnRef idx="0"/>
          <a:fillRef idx="0"/>
          <a:effectRef idx="0"/>
          <a:fontRef idx="minor"/>
        </p:style>
      </p:sp>
      <p:sp>
        <p:nvSpPr>
          <p:cNvPr id="248" name="Google Shape;242;p6"/>
          <p:cNvSpPr/>
          <p:nvPr/>
        </p:nvSpPr>
        <p:spPr>
          <a:xfrm>
            <a:off x="7828200" y="0"/>
            <a:ext cx="514080" cy="1142640"/>
          </a:xfrm>
          <a:prstGeom prst="rect">
            <a:avLst/>
          </a:prstGeom>
          <a:solidFill>
            <a:srgbClr val="b01513"/>
          </a:solidFill>
          <a:ln w="0">
            <a:noFill/>
          </a:ln>
          <a:effectLst>
            <a:outerShdw dist="25560" dir="5400000" blurRad="38160">
              <a:srgbClr val="000000">
                <a:alpha val="45000"/>
              </a:srgbClr>
            </a:outerShdw>
          </a:effectLst>
        </p:spPr>
        <p:style>
          <a:lnRef idx="0"/>
          <a:fillRef idx="0"/>
          <a:effectRef idx="0"/>
          <a:fontRef idx="minor"/>
        </p:style>
      </p:sp>
      <p:sp>
        <p:nvSpPr>
          <p:cNvPr id="249" name="Google Shape;243;p6"/>
          <p:cNvSpPr/>
          <p:nvPr/>
        </p:nvSpPr>
        <p:spPr>
          <a:xfrm>
            <a:off x="3786480" y="1410480"/>
            <a:ext cx="4871520" cy="1884960"/>
          </a:xfrm>
          <a:prstGeom prst="rect">
            <a:avLst/>
          </a:prstGeom>
          <a:gradFill rotWithShape="0">
            <a:gsLst>
              <a:gs pos="0">
                <a:srgbClr val="7badad"/>
              </a:gs>
              <a:gs pos="100000">
                <a:srgbClr val="4b7c7d"/>
              </a:gs>
            </a:gsLst>
            <a:lin ang="5400000"/>
          </a:gradFill>
          <a:ln w="0">
            <a:noFill/>
          </a:ln>
          <a:effectLst>
            <a:outerShdw dist="38160" dir="5400000" blurRad="63360">
              <a:srgbClr val="000000">
                <a:alpha val="60000"/>
              </a:srgbClr>
            </a:outerShdw>
          </a:effectLst>
        </p:spPr>
        <p:style>
          <a:lnRef idx="0"/>
          <a:fillRef idx="0"/>
          <a:effectRef idx="0"/>
          <a:fontRef idx="minor"/>
        </p:style>
        <p:txBody>
          <a:bodyPr>
            <a:normAutofit/>
          </a:bodyPr>
          <a:p>
            <a:pPr marL="343080" indent="-342720">
              <a:lnSpc>
                <a:spcPct val="90000"/>
              </a:lnSpc>
              <a:buClr>
                <a:srgbClr val="f7f7f7"/>
              </a:buClr>
              <a:buFont typeface="Noto Sans Symbols"/>
              <a:buChar char="►"/>
            </a:pPr>
            <a:r>
              <a:rPr b="0" lang="en-US" sz="1500" spc="-1" strike="noStrike">
                <a:solidFill>
                  <a:srgbClr val="000000"/>
                </a:solidFill>
                <a:latin typeface="Century Gothic"/>
                <a:ea typeface="Century Gothic"/>
              </a:rPr>
              <a:t>How do you keep up with the news? </a:t>
            </a:r>
            <a:endParaRPr b="0" lang="es-ES" sz="1500" spc="-1" strike="noStrike">
              <a:latin typeface="Arial"/>
            </a:endParaRPr>
          </a:p>
          <a:p>
            <a:pPr marL="343080" indent="-342720">
              <a:lnSpc>
                <a:spcPct val="90000"/>
              </a:lnSpc>
              <a:spcBef>
                <a:spcPts val="1001"/>
              </a:spcBef>
              <a:buClr>
                <a:srgbClr val="f7f7f7"/>
              </a:buClr>
              <a:buFont typeface="Noto Sans Symbols"/>
              <a:buChar char="►"/>
            </a:pPr>
            <a:r>
              <a:rPr b="0" lang="en-US" sz="1500" spc="-1" strike="noStrike">
                <a:solidFill>
                  <a:srgbClr val="000000"/>
                </a:solidFill>
                <a:latin typeface="Century Gothic"/>
                <a:ea typeface="Century Gothic"/>
              </a:rPr>
              <a:t>Do you trust the information you get? Is the media coverage in your country biased? </a:t>
            </a:r>
            <a:endParaRPr b="0" lang="es-ES" sz="1500" spc="-1" strike="noStrike">
              <a:latin typeface="Arial"/>
            </a:endParaRPr>
          </a:p>
          <a:p>
            <a:pPr marL="343080" indent="-342720">
              <a:lnSpc>
                <a:spcPct val="90000"/>
              </a:lnSpc>
              <a:spcBef>
                <a:spcPts val="1001"/>
              </a:spcBef>
              <a:buClr>
                <a:srgbClr val="f7f7f7"/>
              </a:buClr>
              <a:buFont typeface="Noto Sans Symbols"/>
              <a:buChar char="►"/>
            </a:pPr>
            <a:r>
              <a:rPr b="0" lang="en-US" sz="1500" spc="-1" strike="noStrike">
                <a:solidFill>
                  <a:srgbClr val="000000"/>
                </a:solidFill>
                <a:latin typeface="Century Gothic"/>
                <a:ea typeface="Century Gothic"/>
              </a:rPr>
              <a:t>How can you know that the information you've read/heard is not fabricated? </a:t>
            </a:r>
            <a:endParaRPr b="0" lang="es-ES" sz="1500" spc="-1" strike="noStrike">
              <a:latin typeface="Arial"/>
            </a:endParaRPr>
          </a:p>
          <a:p>
            <a:pPr marL="343080" indent="-342720">
              <a:lnSpc>
                <a:spcPct val="90000"/>
              </a:lnSpc>
              <a:spcBef>
                <a:spcPts val="1001"/>
              </a:spcBef>
              <a:buClr>
                <a:srgbClr val="f7f7f7"/>
              </a:buClr>
              <a:buFont typeface="Noto Sans Symbols"/>
              <a:buChar char="►"/>
            </a:pPr>
            <a:r>
              <a:rPr b="0" lang="en-US" sz="1500" spc="-1" strike="noStrike">
                <a:solidFill>
                  <a:srgbClr val="000000"/>
                </a:solidFill>
                <a:latin typeface="Century Gothic"/>
                <a:ea typeface="Century Gothic"/>
              </a:rPr>
              <a:t>What do you know about fake news?</a:t>
            </a:r>
            <a:endParaRPr b="0" lang="es-ES" sz="1500" spc="-1" strike="noStrike">
              <a:latin typeface="Arial"/>
            </a:endParaRPr>
          </a:p>
        </p:txBody>
      </p:sp>
      <p:pic>
        <p:nvPicPr>
          <p:cNvPr id="250" name="Google Shape;244;p6" descr="large.gif"/>
          <p:cNvPicPr/>
          <p:nvPr/>
        </p:nvPicPr>
        <p:blipFill>
          <a:blip r:embed="rId6"/>
          <a:stretch/>
        </p:blipFill>
        <p:spPr>
          <a:xfrm>
            <a:off x="3786480" y="3562560"/>
            <a:ext cx="4871520" cy="2216520"/>
          </a:xfrm>
          <a:prstGeom prst="rect">
            <a:avLst/>
          </a:prstGeom>
          <a:ln w="0">
            <a:noFill/>
          </a:ln>
        </p:spPr>
      </p:pic>
      <p:pic>
        <p:nvPicPr>
          <p:cNvPr id="251" name="" descr=""/>
          <p:cNvPicPr/>
          <p:nvPr/>
        </p:nvPicPr>
        <p:blipFill>
          <a:blip r:embed="rId7"/>
          <a:srcRect l="30170" t="17213" r="34522" b="2251"/>
          <a:stretch/>
        </p:blipFill>
        <p:spPr>
          <a:xfrm>
            <a:off x="8072280" y="5995440"/>
            <a:ext cx="1071360" cy="862920"/>
          </a:xfrm>
          <a:prstGeom prst="rect">
            <a:avLst/>
          </a:prstGeom>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pic>
        <p:nvPicPr>
          <p:cNvPr id="252" name="Google Shape;249;p7" descr=""/>
          <p:cNvPicPr/>
          <p:nvPr/>
        </p:nvPicPr>
        <p:blipFill>
          <a:blip r:embed="rId2"/>
          <a:srcRect l="3614" t="0" r="0" b="0"/>
          <a:stretch/>
        </p:blipFill>
        <p:spPr>
          <a:xfrm>
            <a:off x="0" y="2669760"/>
            <a:ext cx="3027240" cy="4187880"/>
          </a:xfrm>
          <a:prstGeom prst="rect">
            <a:avLst/>
          </a:prstGeom>
          <a:ln w="0">
            <a:noFill/>
          </a:ln>
        </p:spPr>
      </p:pic>
      <p:pic>
        <p:nvPicPr>
          <p:cNvPr id="253" name="Google Shape;250;p7" descr=""/>
          <p:cNvPicPr/>
          <p:nvPr/>
        </p:nvPicPr>
        <p:blipFill>
          <a:blip r:embed="rId3"/>
          <a:srcRect l="35642" t="0" r="0" b="0"/>
          <a:stretch/>
        </p:blipFill>
        <p:spPr>
          <a:xfrm>
            <a:off x="0" y="2892240"/>
            <a:ext cx="1141560" cy="2365200"/>
          </a:xfrm>
          <a:prstGeom prst="rect">
            <a:avLst/>
          </a:prstGeom>
          <a:ln w="0">
            <a:noFill/>
          </a:ln>
        </p:spPr>
      </p:pic>
      <p:sp>
        <p:nvSpPr>
          <p:cNvPr id="254" name="Google Shape;251;p7"/>
          <p:cNvSpPr/>
          <p:nvPr/>
        </p:nvSpPr>
        <p:spPr>
          <a:xfrm>
            <a:off x="6456600" y="1676520"/>
            <a:ext cx="2114280" cy="2819160"/>
          </a:xfrm>
          <a:prstGeom prst="ellipse">
            <a:avLst/>
          </a:prstGeom>
          <a:gradFill rotWithShape="0">
            <a:gsLst>
              <a:gs pos="0">
                <a:srgbClr val="4cb9c3">
                  <a:alpha val="7058"/>
                </a:srgbClr>
              </a:gs>
              <a:gs pos="69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pic>
        <p:nvPicPr>
          <p:cNvPr id="255" name="Google Shape;252;p7" descr=""/>
          <p:cNvPicPr/>
          <p:nvPr/>
        </p:nvPicPr>
        <p:blipFill>
          <a:blip r:embed="rId4"/>
          <a:srcRect l="0" t="28812" r="0" b="0"/>
          <a:stretch/>
        </p:blipFill>
        <p:spPr>
          <a:xfrm>
            <a:off x="5999400" y="0"/>
            <a:ext cx="1202040" cy="1141200"/>
          </a:xfrm>
          <a:prstGeom prst="rect">
            <a:avLst/>
          </a:prstGeom>
          <a:ln w="0">
            <a:noFill/>
          </a:ln>
        </p:spPr>
      </p:pic>
      <p:pic>
        <p:nvPicPr>
          <p:cNvPr id="256" name="Google Shape;253;p7" descr=""/>
          <p:cNvPicPr/>
          <p:nvPr/>
        </p:nvPicPr>
        <p:blipFill>
          <a:blip r:embed="rId5"/>
          <a:srcRect l="0" t="0" r="0" b="23325"/>
          <a:stretch/>
        </p:blipFill>
        <p:spPr>
          <a:xfrm>
            <a:off x="6454440" y="6095880"/>
            <a:ext cx="744840" cy="761760"/>
          </a:xfrm>
          <a:prstGeom prst="rect">
            <a:avLst/>
          </a:prstGeom>
          <a:ln w="0">
            <a:noFill/>
          </a:ln>
        </p:spPr>
      </p:pic>
      <p:sp>
        <p:nvSpPr>
          <p:cNvPr id="257" name="Google Shape;254;p7"/>
          <p:cNvSpPr/>
          <p:nvPr/>
        </p:nvSpPr>
        <p:spPr>
          <a:xfrm>
            <a:off x="7828200" y="0"/>
            <a:ext cx="514080" cy="1142640"/>
          </a:xfrm>
          <a:prstGeom prst="rect">
            <a:avLst/>
          </a:prstGeom>
          <a:solidFill>
            <a:srgbClr val="b01513"/>
          </a:solidFill>
          <a:ln w="0">
            <a:noFill/>
          </a:ln>
          <a:effectLst>
            <a:outerShdw dist="25560" dir="5400000" blurRad="38160">
              <a:srgbClr val="000000">
                <a:alpha val="45000"/>
              </a:srgbClr>
            </a:outerShdw>
          </a:effectLst>
        </p:spPr>
        <p:style>
          <a:lnRef idx="0"/>
          <a:fillRef idx="0"/>
          <a:effectRef idx="0"/>
          <a:fontRef idx="minor"/>
        </p:style>
      </p:sp>
      <p:sp>
        <p:nvSpPr>
          <p:cNvPr id="258" name="Google Shape;255;p7"/>
          <p:cNvSpPr/>
          <p:nvPr/>
        </p:nvSpPr>
        <p:spPr>
          <a:xfrm>
            <a:off x="0" y="0"/>
            <a:ext cx="9143640" cy="6857640"/>
          </a:xfrm>
          <a:prstGeom prst="rect">
            <a:avLst/>
          </a:prstGeom>
          <a:blipFill rotWithShape="0">
            <a:blip r:embed="rId6"/>
            <a:srcRect/>
            <a:stretch/>
          </a:blipFill>
          <a:ln w="0">
            <a:noFill/>
          </a:ln>
        </p:spPr>
        <p:style>
          <a:lnRef idx="0"/>
          <a:fillRef idx="0"/>
          <a:effectRef idx="0"/>
          <a:fontRef idx="minor"/>
        </p:style>
      </p:sp>
      <p:sp>
        <p:nvSpPr>
          <p:cNvPr id="259" name="Google Shape;256;p7"/>
          <p:cNvSpPr txBox="1"/>
          <p:nvPr/>
        </p:nvSpPr>
        <p:spPr>
          <a:xfrm>
            <a:off x="4059000" y="452880"/>
            <a:ext cx="3478680" cy="1400040"/>
          </a:xfrm>
          <a:prstGeom prst="rect">
            <a:avLst/>
          </a:prstGeom>
          <a:noFill/>
          <a:ln w="0">
            <a:noFill/>
          </a:ln>
        </p:spPr>
        <p:txBody>
          <a:bodyPr>
            <a:normAutofit/>
          </a:bodyPr>
          <a:p>
            <a:pPr>
              <a:lnSpc>
                <a:spcPct val="90000"/>
              </a:lnSpc>
              <a:tabLst>
                <a:tab algn="l" pos="0"/>
              </a:tabLst>
            </a:pPr>
            <a:r>
              <a:rPr b="0" lang="en-US" sz="2600" spc="-1" strike="noStrike">
                <a:solidFill>
                  <a:srgbClr val="ebebeb"/>
                </a:solidFill>
                <a:latin typeface="Century Gothic"/>
                <a:ea typeface="Century Gothic"/>
              </a:rPr>
              <a:t>3. Read the text below and answer the questions below. </a:t>
            </a:r>
            <a:endParaRPr b="0" lang="es-ES" sz="2600" spc="-1" strike="noStrike">
              <a:solidFill>
                <a:srgbClr val="000000"/>
              </a:solidFill>
              <a:latin typeface="Arial"/>
            </a:endParaRPr>
          </a:p>
        </p:txBody>
      </p:sp>
      <p:sp>
        <p:nvSpPr>
          <p:cNvPr id="260" name="Google Shape;257;p7"/>
          <p:cNvSpPr/>
          <p:nvPr/>
        </p:nvSpPr>
        <p:spPr>
          <a:xfrm flipH="1">
            <a:off x="3469680" y="-1440"/>
            <a:ext cx="419400" cy="3709440"/>
          </a:xfrm>
          <a:custGeom>
            <a:avLst/>
            <a:gdLst/>
            <a:ah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rgbClr val="ffffff">
              <a:alpha val="20000"/>
            </a:srgbClr>
          </a:solidFill>
          <a:ln w="0">
            <a:noFill/>
          </a:ln>
        </p:spPr>
        <p:style>
          <a:lnRef idx="0"/>
          <a:fillRef idx="0"/>
          <a:effectRef idx="0"/>
          <a:fontRef idx="minor"/>
        </p:style>
      </p:sp>
      <p:sp>
        <p:nvSpPr>
          <p:cNvPr id="261" name="Google Shape;258;p7"/>
          <p:cNvSpPr/>
          <p:nvPr/>
        </p:nvSpPr>
        <p:spPr>
          <a:xfrm>
            <a:off x="0" y="0"/>
            <a:ext cx="3729600" cy="6857640"/>
          </a:xfrm>
          <a:custGeom>
            <a:avLst/>
            <a:gdLst/>
            <a:ah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a:blipFill rotWithShape="0">
            <a:blip r:embed="rId7"/>
            <a:srcRect/>
            <a:stretch/>
          </a:blipFill>
          <a:ln w="0">
            <a:noFill/>
          </a:ln>
        </p:spPr>
        <p:style>
          <a:lnRef idx="0"/>
          <a:fillRef idx="0"/>
          <a:effectRef idx="0"/>
          <a:fontRef idx="minor"/>
        </p:style>
      </p:sp>
      <p:sp>
        <p:nvSpPr>
          <p:cNvPr id="262" name="Google Shape;259;p7"/>
          <p:cNvSpPr/>
          <p:nvPr/>
        </p:nvSpPr>
        <p:spPr>
          <a:xfrm>
            <a:off x="7831800" y="0"/>
            <a:ext cx="514080" cy="1142640"/>
          </a:xfrm>
          <a:prstGeom prst="rect">
            <a:avLst/>
          </a:prstGeom>
          <a:solidFill>
            <a:srgbClr val="b01513"/>
          </a:solidFill>
          <a:ln w="0">
            <a:noFill/>
          </a:ln>
          <a:effectLst>
            <a:outerShdw dist="25560" dir="5400000" blurRad="38160">
              <a:srgbClr val="000000">
                <a:alpha val="45000"/>
              </a:srgbClr>
            </a:outerShdw>
          </a:effectLst>
        </p:spPr>
        <p:style>
          <a:lnRef idx="0"/>
          <a:fillRef idx="0"/>
          <a:effectRef idx="0"/>
          <a:fontRef idx="minor"/>
        </p:style>
      </p:sp>
      <p:sp>
        <p:nvSpPr>
          <p:cNvPr id="263" name="Google Shape;260;p7"/>
          <p:cNvSpPr/>
          <p:nvPr/>
        </p:nvSpPr>
        <p:spPr>
          <a:xfrm>
            <a:off x="4058280" y="2053080"/>
            <a:ext cx="3478680" cy="4195080"/>
          </a:xfrm>
          <a:prstGeom prst="roundRect">
            <a:avLst>
              <a:gd name="adj" fmla="val 16667"/>
            </a:avLst>
          </a:prstGeom>
          <a:gradFill rotWithShape="0">
            <a:gsLst>
              <a:gs pos="0">
                <a:srgbClr val="fae5e0"/>
              </a:gs>
              <a:gs pos="100000">
                <a:srgbClr val="ef8f6e"/>
              </a:gs>
            </a:gsLst>
            <a:lin ang="5400000"/>
          </a:gradFill>
          <a:ln cap="rnd" w="9360">
            <a:solidFill>
              <a:srgbClr val="ea6312"/>
            </a:solidFill>
            <a:round/>
          </a:ln>
        </p:spPr>
        <p:style>
          <a:lnRef idx="0"/>
          <a:fillRef idx="0"/>
          <a:effectRef idx="0"/>
          <a:fontRef idx="minor"/>
        </p:style>
        <p:txBody>
          <a:bodyPr>
            <a:normAutofit/>
          </a:bodyPr>
          <a:p>
            <a:pPr>
              <a:lnSpc>
                <a:spcPct val="90000"/>
              </a:lnSpc>
              <a:tabLst>
                <a:tab algn="l" pos="0"/>
              </a:tabLst>
            </a:pPr>
            <a:r>
              <a:rPr b="0" lang="en-US" sz="1100" spc="-1" strike="noStrike">
                <a:solidFill>
                  <a:srgbClr val="000000"/>
                </a:solidFill>
                <a:latin typeface="Century Gothic"/>
                <a:ea typeface="Century Gothic"/>
              </a:rPr>
              <a:t>Circular reporting can occur when: " (...) publication A publishes misinformation, publication B reprints it, and publication A then cites B as the source for the information. It's also considered a form of circular reporting when multiple publications report on the same initial piece of false information, which then appears to another author as having been verified by multiple sources.“</a:t>
            </a:r>
            <a:endParaRPr b="0" lang="es-ES" sz="1100" spc="-1" strike="noStrike">
              <a:latin typeface="Arial"/>
            </a:endParaRPr>
          </a:p>
          <a:p>
            <a:pPr>
              <a:lnSpc>
                <a:spcPct val="90000"/>
              </a:lnSpc>
              <a:spcBef>
                <a:spcPts val="1001"/>
              </a:spcBef>
              <a:tabLst>
                <a:tab algn="l" pos="0"/>
              </a:tabLst>
            </a:pPr>
            <a:endParaRPr b="0" lang="es-ES" sz="1100" spc="-1" strike="noStrike">
              <a:latin typeface="Arial"/>
            </a:endParaRPr>
          </a:p>
          <a:p>
            <a:pPr>
              <a:lnSpc>
                <a:spcPct val="90000"/>
              </a:lnSpc>
              <a:spcBef>
                <a:spcPts val="1001"/>
              </a:spcBef>
              <a:tabLst>
                <a:tab algn="l" pos="0"/>
              </a:tabLst>
            </a:pPr>
            <a:r>
              <a:rPr b="0" lang="en-US" sz="1100" spc="-1" strike="noStrike">
                <a:solidFill>
                  <a:srgbClr val="000000"/>
                </a:solidFill>
                <a:latin typeface="Century Gothic"/>
                <a:ea typeface="Century Gothic"/>
              </a:rPr>
              <a:t>1. In your own words, what is circular reporting? </a:t>
            </a:r>
            <a:endParaRPr b="0" lang="es-ES" sz="1100" spc="-1" strike="noStrike">
              <a:latin typeface="Arial"/>
            </a:endParaRPr>
          </a:p>
          <a:p>
            <a:pPr>
              <a:lnSpc>
                <a:spcPct val="90000"/>
              </a:lnSpc>
              <a:spcBef>
                <a:spcPts val="1001"/>
              </a:spcBef>
              <a:tabLst>
                <a:tab algn="l" pos="0"/>
              </a:tabLst>
            </a:pPr>
            <a:endParaRPr b="0" lang="es-ES" sz="1100" spc="-1" strike="noStrike">
              <a:latin typeface="Arial"/>
            </a:endParaRPr>
          </a:p>
          <a:p>
            <a:pPr>
              <a:lnSpc>
                <a:spcPct val="90000"/>
              </a:lnSpc>
              <a:spcBef>
                <a:spcPts val="1001"/>
              </a:spcBef>
              <a:tabLst>
                <a:tab algn="l" pos="0"/>
              </a:tabLst>
            </a:pPr>
            <a:r>
              <a:rPr b="0" lang="en-US" sz="1100" spc="-1" strike="noStrike">
                <a:solidFill>
                  <a:srgbClr val="000000"/>
                </a:solidFill>
                <a:latin typeface="Century Gothic"/>
                <a:ea typeface="Century Gothic"/>
              </a:rPr>
              <a:t>2. How do you think it can be avoided?</a:t>
            </a:r>
            <a:endParaRPr b="0" lang="es-ES" sz="1100" spc="-1" strike="noStrike">
              <a:latin typeface="Arial"/>
            </a:endParaRPr>
          </a:p>
          <a:p>
            <a:pPr>
              <a:lnSpc>
                <a:spcPct val="90000"/>
              </a:lnSpc>
              <a:spcBef>
                <a:spcPts val="1001"/>
              </a:spcBef>
              <a:tabLst>
                <a:tab algn="l" pos="0"/>
              </a:tabLst>
            </a:pPr>
            <a:endParaRPr b="0" lang="es-ES" sz="1100" spc="-1" strike="noStrike">
              <a:latin typeface="Arial"/>
            </a:endParaRPr>
          </a:p>
          <a:p>
            <a:pPr>
              <a:lnSpc>
                <a:spcPct val="90000"/>
              </a:lnSpc>
              <a:spcBef>
                <a:spcPts val="1001"/>
              </a:spcBef>
              <a:tabLst>
                <a:tab algn="l" pos="0"/>
              </a:tabLst>
            </a:pPr>
            <a:r>
              <a:rPr b="0" lang="en-US" sz="1100" spc="-1" strike="noStrike">
                <a:solidFill>
                  <a:srgbClr val="000000"/>
                </a:solidFill>
                <a:latin typeface="Century Gothic"/>
                <a:ea typeface="Century Gothic"/>
              </a:rPr>
              <a:t>3. How can it affect our everyday lives?</a:t>
            </a:r>
            <a:endParaRPr b="0" lang="es-ES" sz="1100" spc="-1" strike="noStrike">
              <a:latin typeface="Arial"/>
            </a:endParaRPr>
          </a:p>
        </p:txBody>
      </p:sp>
      <p:pic>
        <p:nvPicPr>
          <p:cNvPr id="264" name="" descr=""/>
          <p:cNvPicPr/>
          <p:nvPr/>
        </p:nvPicPr>
        <p:blipFill>
          <a:blip r:embed="rId8"/>
          <a:srcRect l="30170" t="17213" r="34522" b="2251"/>
          <a:stretch/>
        </p:blipFill>
        <p:spPr>
          <a:xfrm>
            <a:off x="8072280" y="5995440"/>
            <a:ext cx="1071360" cy="862920"/>
          </a:xfrm>
          <a:prstGeom prst="rect">
            <a:avLst/>
          </a:prstGeom>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5" name="Google Shape;266;p8" descr="James Corden Thinking GIFs - Get the best GIF on GIPHY"/>
          <p:cNvPicPr/>
          <p:nvPr/>
        </p:nvPicPr>
        <p:blipFill>
          <a:blip r:embed="rId1"/>
          <a:stretch/>
        </p:blipFill>
        <p:spPr>
          <a:xfrm rot="21244200">
            <a:off x="3070080" y="4380480"/>
            <a:ext cx="1980720" cy="1904760"/>
          </a:xfrm>
          <a:prstGeom prst="rect">
            <a:avLst/>
          </a:prstGeom>
          <a:ln w="0">
            <a:noFill/>
          </a:ln>
        </p:spPr>
      </p:pic>
      <p:sp>
        <p:nvSpPr>
          <p:cNvPr id="266" name="Google Shape;267;p8"/>
          <p:cNvSpPr txBox="1"/>
          <p:nvPr/>
        </p:nvSpPr>
        <p:spPr>
          <a:xfrm>
            <a:off x="667440" y="583200"/>
            <a:ext cx="5562360" cy="609120"/>
          </a:xfrm>
          <a:prstGeom prst="rect">
            <a:avLst/>
          </a:prstGeom>
          <a:noFill/>
          <a:ln w="0">
            <a:noFill/>
          </a:ln>
        </p:spPr>
        <p:txBody>
          <a:bodyPr anchor="b">
            <a:normAutofit fontScale="36000"/>
          </a:bodyPr>
          <a:p>
            <a:pPr>
              <a:lnSpc>
                <a:spcPct val="100000"/>
              </a:lnSpc>
              <a:tabLst>
                <a:tab algn="l" pos="0"/>
              </a:tabLst>
            </a:pPr>
            <a:r>
              <a:rPr b="0" lang="en-US" sz="3200" spc="-1" strike="noStrike">
                <a:solidFill>
                  <a:srgbClr val="ebebeb"/>
                </a:solidFill>
                <a:latin typeface="Century Gothic"/>
                <a:ea typeface="Century Gothic"/>
              </a:rPr>
              <a:t>Let’s get back to Mark Twain?</a:t>
            </a:r>
            <a:endParaRPr b="0" lang="es-ES" sz="3200" spc="-1" strike="noStrike">
              <a:solidFill>
                <a:srgbClr val="000000"/>
              </a:solidFill>
              <a:latin typeface="Arial"/>
            </a:endParaRPr>
          </a:p>
        </p:txBody>
      </p:sp>
      <p:sp>
        <p:nvSpPr>
          <p:cNvPr id="267" name="Google Shape;268;p8"/>
          <p:cNvSpPr txBox="1"/>
          <p:nvPr/>
        </p:nvSpPr>
        <p:spPr>
          <a:xfrm>
            <a:off x="1371600" y="2819520"/>
            <a:ext cx="6400440" cy="1599840"/>
          </a:xfrm>
          <a:prstGeom prst="rect">
            <a:avLst/>
          </a:prstGeom>
          <a:noFill/>
          <a:ln w="0">
            <a:noFill/>
          </a:ln>
        </p:spPr>
        <p:txBody>
          <a:bodyPr>
            <a:normAutofit/>
          </a:bodyPr>
          <a:p>
            <a:pPr>
              <a:lnSpc>
                <a:spcPct val="100000"/>
              </a:lnSpc>
              <a:tabLst>
                <a:tab algn="l" pos="0"/>
              </a:tabLst>
            </a:pPr>
            <a:r>
              <a:rPr b="0" lang="en-US" sz="2400" spc="-1" strike="noStrike">
                <a:solidFill>
                  <a:srgbClr val="86d1d8"/>
                </a:solidFill>
                <a:latin typeface="Century Gothic"/>
                <a:ea typeface="Century Gothic"/>
              </a:rPr>
              <a:t>“</a:t>
            </a:r>
            <a:r>
              <a:rPr b="0" lang="en-US" sz="2400" spc="-1" strike="noStrike">
                <a:solidFill>
                  <a:srgbClr val="86d1d8"/>
                </a:solidFill>
                <a:latin typeface="Century Gothic"/>
                <a:ea typeface="Century Gothic"/>
              </a:rPr>
              <a:t>A LIE CAN TRAVEL HALFWAY AROUND THE WORLD WHILE THE TRUTH IS PUTTING ON ITS SHOES”</a:t>
            </a:r>
            <a:endParaRPr b="0" lang="es-ES" sz="2400" spc="-1" strike="noStrike">
              <a:latin typeface="Arial"/>
            </a:endParaRPr>
          </a:p>
        </p:txBody>
      </p:sp>
      <p:pic>
        <p:nvPicPr>
          <p:cNvPr id="268" name="Google Shape;269;p8" descr="Image result for mark twain"/>
          <p:cNvPicPr/>
          <p:nvPr/>
        </p:nvPicPr>
        <p:blipFill>
          <a:blip r:embed="rId2"/>
          <a:srcRect l="3912" t="21214" r="6063" b="0"/>
          <a:stretch/>
        </p:blipFill>
        <p:spPr>
          <a:xfrm>
            <a:off x="6781680" y="304920"/>
            <a:ext cx="1919160" cy="2169720"/>
          </a:xfrm>
          <a:prstGeom prst="rect">
            <a:avLst/>
          </a:prstGeom>
          <a:ln cap="sq" w="228600">
            <a:solidFill>
              <a:srgbClr val="000000"/>
            </a:solidFill>
            <a:miter/>
          </a:ln>
        </p:spPr>
      </p:pic>
      <p:sp>
        <p:nvSpPr>
          <p:cNvPr id="269" name="Google Shape;270;p8"/>
          <p:cNvSpPr/>
          <p:nvPr/>
        </p:nvSpPr>
        <p:spPr>
          <a:xfrm rot="912600">
            <a:off x="5327640" y="4494600"/>
            <a:ext cx="2509200" cy="1447560"/>
          </a:xfrm>
          <a:prstGeom prst="cloudCallout">
            <a:avLst>
              <a:gd name="adj1" fmla="val -83193"/>
              <a:gd name="adj2" fmla="val -1746"/>
            </a:avLst>
          </a:prstGeom>
          <a:gradFill rotWithShape="0">
            <a:gsLst>
              <a:gs pos="0">
                <a:srgbClr val="ca3534"/>
              </a:gs>
              <a:gs pos="100000">
                <a:srgbClr val="8c100f"/>
              </a:gs>
            </a:gsLst>
            <a:lin ang="6312000"/>
          </a:gradFill>
          <a:ln w="0">
            <a:noFill/>
          </a:ln>
          <a:effectLst>
            <a:outerShdw dist="38160" dir="5400000" blurRad="63360">
              <a:srgbClr val="000000">
                <a:alpha val="60000"/>
              </a:srgbClr>
            </a:outerShdw>
          </a:effectLst>
        </p:spPr>
        <p:style>
          <a:lnRef idx="0"/>
          <a:fillRef idx="0"/>
          <a:effectRef idx="0"/>
          <a:fontRef idx="minor"/>
        </p:style>
        <p:txBody>
          <a:bodyPr anchor="ctr">
            <a:noAutofit/>
          </a:bodyPr>
          <a:p>
            <a:pPr algn="ctr">
              <a:lnSpc>
                <a:spcPct val="100000"/>
              </a:lnSpc>
              <a:tabLst>
                <a:tab algn="l" pos="0"/>
              </a:tabLst>
            </a:pPr>
            <a:r>
              <a:rPr b="0" lang="en-US" sz="1800" spc="-1" strike="noStrike">
                <a:solidFill>
                  <a:srgbClr val="ffffff"/>
                </a:solidFill>
                <a:latin typeface="Century Gothic"/>
                <a:ea typeface="Century Gothic"/>
              </a:rPr>
              <a:t>Hmmmm…….</a:t>
            </a:r>
            <a:endParaRPr b="0" lang="es-ES" sz="1800" spc="-1" strike="noStrike">
              <a:latin typeface="Arial"/>
            </a:endParaRPr>
          </a:p>
        </p:txBody>
      </p:sp>
      <p:sp>
        <p:nvSpPr>
          <p:cNvPr id="270" name="Google Shape;271;p8"/>
          <p:cNvSpPr/>
          <p:nvPr/>
        </p:nvSpPr>
        <p:spPr>
          <a:xfrm>
            <a:off x="1828800" y="1359360"/>
            <a:ext cx="3786120" cy="371520"/>
          </a:xfrm>
          <a:prstGeom prst="rect">
            <a:avLst/>
          </a:prstGeom>
          <a:noFill/>
          <a:ln w="0">
            <a:noFill/>
          </a:ln>
        </p:spPr>
        <p:style>
          <a:lnRef idx="0"/>
          <a:fillRef idx="0"/>
          <a:effectRef idx="0"/>
          <a:fontRef idx="minor"/>
        </p:style>
        <p:txBody>
          <a:bodyPr>
            <a:spAutoFit/>
          </a:bodyPr>
          <a:p>
            <a:pPr>
              <a:lnSpc>
                <a:spcPct val="100000"/>
              </a:lnSpc>
              <a:tabLst>
                <a:tab algn="l" pos="0"/>
              </a:tabLst>
            </a:pPr>
            <a:r>
              <a:rPr b="0" lang="en-US" sz="1800" spc="-1" strike="noStrike" u="sng">
                <a:solidFill>
                  <a:srgbClr val="ffffff"/>
                </a:solidFill>
                <a:uFillTx/>
                <a:latin typeface="Century Gothic"/>
                <a:ea typeface="Century Gothic"/>
                <a:hlinkClick r:id="rId3"/>
              </a:rPr>
              <a:t>https://youtu.be/cSKGa_7XJkg</a:t>
            </a:r>
            <a:endParaRPr b="0" lang="es-ES" sz="1800" spc="-1" strike="noStrike">
              <a:latin typeface="Arial"/>
            </a:endParaRPr>
          </a:p>
        </p:txBody>
      </p:sp>
      <p:pic>
        <p:nvPicPr>
          <p:cNvPr id="271" name="" descr=""/>
          <p:cNvPicPr/>
          <p:nvPr/>
        </p:nvPicPr>
        <p:blipFill>
          <a:blip r:embed="rId4"/>
          <a:srcRect l="30170" t="17213" r="34522" b="2251"/>
          <a:stretch/>
        </p:blipFill>
        <p:spPr>
          <a:xfrm>
            <a:off x="8072280" y="5995440"/>
            <a:ext cx="1071360" cy="862920"/>
          </a:xfrm>
          <a:prstGeom prst="rect">
            <a:avLst/>
          </a:prstGeom>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pic>
        <p:nvPicPr>
          <p:cNvPr id="272" name="Google Shape;276;p9" descr=""/>
          <p:cNvPicPr/>
          <p:nvPr/>
        </p:nvPicPr>
        <p:blipFill>
          <a:blip r:embed="rId2"/>
          <a:srcRect l="3614" t="0" r="0" b="0"/>
          <a:stretch/>
        </p:blipFill>
        <p:spPr>
          <a:xfrm>
            <a:off x="0" y="2669760"/>
            <a:ext cx="3027240" cy="4187880"/>
          </a:xfrm>
          <a:prstGeom prst="rect">
            <a:avLst/>
          </a:prstGeom>
          <a:ln w="0">
            <a:noFill/>
          </a:ln>
        </p:spPr>
      </p:pic>
      <p:pic>
        <p:nvPicPr>
          <p:cNvPr id="273" name="Google Shape;277;p9" descr=""/>
          <p:cNvPicPr/>
          <p:nvPr/>
        </p:nvPicPr>
        <p:blipFill>
          <a:blip r:embed="rId3"/>
          <a:srcRect l="35642" t="0" r="0" b="0"/>
          <a:stretch/>
        </p:blipFill>
        <p:spPr>
          <a:xfrm>
            <a:off x="0" y="2892240"/>
            <a:ext cx="1141560" cy="2365200"/>
          </a:xfrm>
          <a:prstGeom prst="rect">
            <a:avLst/>
          </a:prstGeom>
          <a:ln w="0">
            <a:noFill/>
          </a:ln>
        </p:spPr>
      </p:pic>
      <p:sp>
        <p:nvSpPr>
          <p:cNvPr id="274" name="Google Shape;278;p9"/>
          <p:cNvSpPr/>
          <p:nvPr/>
        </p:nvSpPr>
        <p:spPr>
          <a:xfrm>
            <a:off x="6456600" y="1676520"/>
            <a:ext cx="2114280" cy="2819160"/>
          </a:xfrm>
          <a:prstGeom prst="ellipse">
            <a:avLst/>
          </a:prstGeom>
          <a:gradFill rotWithShape="0">
            <a:gsLst>
              <a:gs pos="0">
                <a:srgbClr val="4cb9c3">
                  <a:alpha val="7058"/>
                </a:srgbClr>
              </a:gs>
              <a:gs pos="69000">
                <a:srgbClr val="4cb9c3">
                  <a:alpha val="0"/>
                </a:srgbClr>
              </a:gs>
              <a:gs pos="100000">
                <a:srgbClr val="4cb9c3">
                  <a:alpha val="0"/>
                </a:srgbClr>
              </a:gs>
            </a:gsLst>
            <a:path path="circle">
              <a:fillToRect l="50000" t="50000" r="50000" b="50000"/>
            </a:path>
          </a:gradFill>
          <a:ln w="0">
            <a:noFill/>
          </a:ln>
        </p:spPr>
        <p:style>
          <a:lnRef idx="0"/>
          <a:fillRef idx="0"/>
          <a:effectRef idx="0"/>
          <a:fontRef idx="minor"/>
        </p:style>
      </p:sp>
      <p:pic>
        <p:nvPicPr>
          <p:cNvPr id="275" name="Google Shape;279;p9" descr=""/>
          <p:cNvPicPr/>
          <p:nvPr/>
        </p:nvPicPr>
        <p:blipFill>
          <a:blip r:embed="rId4"/>
          <a:srcRect l="0" t="28812" r="0" b="0"/>
          <a:stretch/>
        </p:blipFill>
        <p:spPr>
          <a:xfrm>
            <a:off x="5999400" y="0"/>
            <a:ext cx="1202040" cy="1141200"/>
          </a:xfrm>
          <a:prstGeom prst="rect">
            <a:avLst/>
          </a:prstGeom>
          <a:ln w="0">
            <a:noFill/>
          </a:ln>
        </p:spPr>
      </p:pic>
      <p:pic>
        <p:nvPicPr>
          <p:cNvPr id="276" name="Google Shape;280;p9" descr=""/>
          <p:cNvPicPr/>
          <p:nvPr/>
        </p:nvPicPr>
        <p:blipFill>
          <a:blip r:embed="rId5"/>
          <a:srcRect l="0" t="0" r="0" b="23325"/>
          <a:stretch/>
        </p:blipFill>
        <p:spPr>
          <a:xfrm>
            <a:off x="6454440" y="6095880"/>
            <a:ext cx="744840" cy="761760"/>
          </a:xfrm>
          <a:prstGeom prst="rect">
            <a:avLst/>
          </a:prstGeom>
          <a:ln w="0">
            <a:noFill/>
          </a:ln>
        </p:spPr>
      </p:pic>
      <p:sp>
        <p:nvSpPr>
          <p:cNvPr id="277" name="Google Shape;281;p9"/>
          <p:cNvSpPr/>
          <p:nvPr/>
        </p:nvSpPr>
        <p:spPr>
          <a:xfrm>
            <a:off x="7828200" y="0"/>
            <a:ext cx="514080" cy="1142640"/>
          </a:xfrm>
          <a:prstGeom prst="rect">
            <a:avLst/>
          </a:prstGeom>
          <a:solidFill>
            <a:srgbClr val="b01513"/>
          </a:solidFill>
          <a:ln w="0">
            <a:noFill/>
          </a:ln>
          <a:effectLst>
            <a:outerShdw dist="25560" dir="5400000" blurRad="38160">
              <a:srgbClr val="000000">
                <a:alpha val="45000"/>
              </a:srgbClr>
            </a:outerShdw>
          </a:effectLst>
        </p:spPr>
        <p:style>
          <a:lnRef idx="0"/>
          <a:fillRef idx="0"/>
          <a:effectRef idx="0"/>
          <a:fontRef idx="minor"/>
        </p:style>
      </p:sp>
      <p:sp>
        <p:nvSpPr>
          <p:cNvPr id="278" name="Google Shape;282;p9"/>
          <p:cNvSpPr/>
          <p:nvPr/>
        </p:nvSpPr>
        <p:spPr>
          <a:xfrm>
            <a:off x="0" y="0"/>
            <a:ext cx="9143640" cy="6857640"/>
          </a:xfrm>
          <a:prstGeom prst="rect">
            <a:avLst/>
          </a:prstGeom>
          <a:blipFill rotWithShape="0">
            <a:blip r:embed="rId6"/>
            <a:srcRect/>
            <a:stretch/>
          </a:blipFill>
          <a:ln w="0">
            <a:noFill/>
          </a:ln>
        </p:spPr>
        <p:style>
          <a:lnRef idx="0"/>
          <a:fillRef idx="0"/>
          <a:effectRef idx="0"/>
          <a:fontRef idx="minor"/>
        </p:style>
      </p:sp>
      <p:sp>
        <p:nvSpPr>
          <p:cNvPr id="279" name="Google Shape;283;p9"/>
          <p:cNvSpPr txBox="1"/>
          <p:nvPr/>
        </p:nvSpPr>
        <p:spPr>
          <a:xfrm>
            <a:off x="4059000" y="452880"/>
            <a:ext cx="3478680" cy="1400040"/>
          </a:xfrm>
          <a:prstGeom prst="rect">
            <a:avLst/>
          </a:prstGeom>
          <a:noFill/>
          <a:ln w="0">
            <a:noFill/>
          </a:ln>
        </p:spPr>
        <p:txBody>
          <a:bodyPr>
            <a:normAutofit/>
          </a:bodyPr>
          <a:p>
            <a:pPr algn="ctr">
              <a:lnSpc>
                <a:spcPct val="90000"/>
              </a:lnSpc>
              <a:tabLst>
                <a:tab algn="l" pos="0"/>
              </a:tabLst>
            </a:pPr>
            <a:r>
              <a:rPr b="0" lang="en-US" sz="2900" spc="-1" strike="noStrike">
                <a:solidFill>
                  <a:srgbClr val="ebebeb"/>
                </a:solidFill>
                <a:latin typeface="Century Gothic"/>
                <a:ea typeface="Century Gothic"/>
              </a:rPr>
              <a:t>Things that </a:t>
            </a:r>
            <a:br/>
            <a:r>
              <a:rPr b="0" lang="en-US" sz="2900" spc="-1" strike="noStrike">
                <a:solidFill>
                  <a:srgbClr val="ebebeb"/>
                </a:solidFill>
                <a:latin typeface="Century Gothic"/>
                <a:ea typeface="Century Gothic"/>
              </a:rPr>
              <a:t>make you go hmm…</a:t>
            </a:r>
            <a:endParaRPr b="0" lang="es-ES" sz="2900" spc="-1" strike="noStrike">
              <a:solidFill>
                <a:srgbClr val="000000"/>
              </a:solidFill>
              <a:latin typeface="Arial"/>
            </a:endParaRPr>
          </a:p>
        </p:txBody>
      </p:sp>
      <p:sp>
        <p:nvSpPr>
          <p:cNvPr id="280" name="Google Shape;284;p9"/>
          <p:cNvSpPr/>
          <p:nvPr/>
        </p:nvSpPr>
        <p:spPr>
          <a:xfrm flipH="1">
            <a:off x="3469680" y="-1440"/>
            <a:ext cx="419400" cy="3709440"/>
          </a:xfrm>
          <a:custGeom>
            <a:avLst/>
            <a:gdLst/>
            <a:ah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rgbClr val="ffffff">
              <a:alpha val="20000"/>
            </a:srgbClr>
          </a:solidFill>
          <a:ln w="0">
            <a:noFill/>
          </a:ln>
        </p:spPr>
        <p:style>
          <a:lnRef idx="0"/>
          <a:fillRef idx="0"/>
          <a:effectRef idx="0"/>
          <a:fontRef idx="minor"/>
        </p:style>
      </p:sp>
      <p:sp>
        <p:nvSpPr>
          <p:cNvPr id="281" name="Google Shape;285;p9"/>
          <p:cNvSpPr/>
          <p:nvPr/>
        </p:nvSpPr>
        <p:spPr>
          <a:xfrm>
            <a:off x="0" y="0"/>
            <a:ext cx="3729600" cy="6857640"/>
          </a:xfrm>
          <a:custGeom>
            <a:avLst/>
            <a:gdLst/>
            <a:ah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a:blipFill rotWithShape="0">
            <a:blip r:embed="rId7"/>
            <a:srcRect/>
            <a:stretch/>
          </a:blipFill>
          <a:ln w="0">
            <a:noFill/>
          </a:ln>
        </p:spPr>
        <p:style>
          <a:lnRef idx="0"/>
          <a:fillRef idx="0"/>
          <a:effectRef idx="0"/>
          <a:fontRef idx="minor"/>
        </p:style>
      </p:sp>
      <p:sp>
        <p:nvSpPr>
          <p:cNvPr id="282" name="Google Shape;286;p9"/>
          <p:cNvSpPr/>
          <p:nvPr/>
        </p:nvSpPr>
        <p:spPr>
          <a:xfrm>
            <a:off x="7831800" y="0"/>
            <a:ext cx="514080" cy="1142640"/>
          </a:xfrm>
          <a:prstGeom prst="rect">
            <a:avLst/>
          </a:prstGeom>
          <a:solidFill>
            <a:srgbClr val="b01513"/>
          </a:solidFill>
          <a:ln w="0">
            <a:noFill/>
          </a:ln>
          <a:effectLst>
            <a:outerShdw dist="25560" dir="5400000" blurRad="38160">
              <a:srgbClr val="000000">
                <a:alpha val="45000"/>
              </a:srgbClr>
            </a:outerShdw>
          </a:effectLst>
        </p:spPr>
        <p:style>
          <a:lnRef idx="0"/>
          <a:fillRef idx="0"/>
          <a:effectRef idx="0"/>
          <a:fontRef idx="minor"/>
        </p:style>
      </p:sp>
      <p:sp>
        <p:nvSpPr>
          <p:cNvPr id="283" name="Google Shape;287;p9"/>
          <p:cNvSpPr/>
          <p:nvPr/>
        </p:nvSpPr>
        <p:spPr>
          <a:xfrm>
            <a:off x="4058280" y="2053080"/>
            <a:ext cx="3478680" cy="4195080"/>
          </a:xfrm>
          <a:prstGeom prst="roundRect">
            <a:avLst>
              <a:gd name="adj" fmla="val 16667"/>
            </a:avLst>
          </a:prstGeom>
          <a:gradFill rotWithShape="0">
            <a:gsLst>
              <a:gs pos="0">
                <a:srgbClr val="89bca6"/>
              </a:gs>
              <a:gs pos="100000">
                <a:srgbClr val="528a73"/>
              </a:gs>
            </a:gsLst>
            <a:lin ang="5400000"/>
          </a:gradFill>
          <a:ln w="0">
            <a:noFill/>
          </a:ln>
          <a:effectLst>
            <a:outerShdw dist="38160" dir="5400000" blurRad="63360">
              <a:srgbClr val="000000">
                <a:alpha val="60000"/>
              </a:srgbClr>
            </a:outerShdw>
          </a:effectLst>
        </p:spPr>
        <p:style>
          <a:lnRef idx="0"/>
          <a:fillRef idx="0"/>
          <a:effectRef idx="0"/>
          <a:fontRef idx="minor"/>
        </p:style>
        <p:txBody>
          <a:bodyPr>
            <a:normAutofit/>
          </a:bodyPr>
          <a:p>
            <a:pPr>
              <a:lnSpc>
                <a:spcPct val="90000"/>
              </a:lnSpc>
              <a:tabLst>
                <a:tab algn="l" pos="0"/>
              </a:tabLst>
            </a:pPr>
            <a:r>
              <a:rPr b="0" lang="en-US" sz="1100" spc="-1" strike="noStrike">
                <a:solidFill>
                  <a:srgbClr val="000000"/>
                </a:solidFill>
                <a:latin typeface="Century Gothic"/>
                <a:ea typeface="Century Gothic"/>
              </a:rPr>
              <a:t>What examples of circular reporting does the speaker mention? </a:t>
            </a:r>
            <a:endParaRPr b="0" lang="es-ES" sz="1100" spc="-1" strike="noStrike">
              <a:latin typeface="Arial"/>
            </a:endParaRPr>
          </a:p>
          <a:p>
            <a:pPr>
              <a:lnSpc>
                <a:spcPct val="90000"/>
              </a:lnSpc>
              <a:spcBef>
                <a:spcPts val="1001"/>
              </a:spcBef>
              <a:tabLst>
                <a:tab algn="l" pos="0"/>
              </a:tabLst>
            </a:pPr>
            <a:r>
              <a:rPr b="0" lang="en-US" sz="1100" spc="-1" strike="noStrike">
                <a:solidFill>
                  <a:srgbClr val="000000"/>
                </a:solidFill>
                <a:latin typeface="Century Gothic"/>
                <a:ea typeface="Century Gothic"/>
              </a:rPr>
              <a:t>How do wikis contribute to circular reporting? </a:t>
            </a:r>
            <a:endParaRPr b="0" lang="es-ES" sz="1100" spc="-1" strike="noStrike">
              <a:latin typeface="Arial"/>
            </a:endParaRPr>
          </a:p>
          <a:p>
            <a:pPr>
              <a:lnSpc>
                <a:spcPct val="90000"/>
              </a:lnSpc>
              <a:spcBef>
                <a:spcPts val="1001"/>
              </a:spcBef>
              <a:tabLst>
                <a:tab algn="l" pos="0"/>
              </a:tabLst>
            </a:pPr>
            <a:r>
              <a:rPr b="0" lang="en-US" sz="1100" spc="-1" strike="noStrike">
                <a:solidFill>
                  <a:srgbClr val="000000"/>
                </a:solidFill>
                <a:latin typeface="Century Gothic"/>
                <a:ea typeface="Century Gothic"/>
              </a:rPr>
              <a:t>What should we do to avoid circular reporting according to the video? </a:t>
            </a:r>
            <a:endParaRPr b="0" lang="es-ES" sz="1100" spc="-1" strike="noStrike">
              <a:latin typeface="Arial"/>
            </a:endParaRPr>
          </a:p>
          <a:p>
            <a:pPr>
              <a:lnSpc>
                <a:spcPct val="90000"/>
              </a:lnSpc>
              <a:spcBef>
                <a:spcPts val="1001"/>
              </a:spcBef>
              <a:tabLst>
                <a:tab algn="l" pos="0"/>
              </a:tabLst>
            </a:pPr>
            <a:r>
              <a:rPr b="0" lang="en-US" sz="1100" spc="-1" strike="noStrike">
                <a:solidFill>
                  <a:srgbClr val="000000"/>
                </a:solidFill>
                <a:latin typeface="Century Gothic"/>
                <a:ea typeface="Century Gothic"/>
              </a:rPr>
              <a:t>What impact do you think fake news sites have on elections? </a:t>
            </a:r>
            <a:endParaRPr b="0" lang="es-ES" sz="1100" spc="-1" strike="noStrike">
              <a:latin typeface="Arial"/>
            </a:endParaRPr>
          </a:p>
          <a:p>
            <a:pPr>
              <a:lnSpc>
                <a:spcPct val="90000"/>
              </a:lnSpc>
              <a:spcBef>
                <a:spcPts val="1001"/>
              </a:spcBef>
              <a:tabLst>
                <a:tab algn="l" pos="0"/>
              </a:tabLst>
            </a:pPr>
            <a:r>
              <a:rPr b="0" lang="en-US" sz="1100" spc="-1" strike="noStrike">
                <a:solidFill>
                  <a:srgbClr val="000000"/>
                </a:solidFill>
                <a:latin typeface="Century Gothic"/>
                <a:ea typeface="Century Gothic"/>
              </a:rPr>
              <a:t>Have you seen people sharing fake news on social media pages? If so, what types of behaviors did you notice when it happened? </a:t>
            </a:r>
            <a:endParaRPr b="0" lang="es-ES" sz="1100" spc="-1" strike="noStrike">
              <a:latin typeface="Arial"/>
            </a:endParaRPr>
          </a:p>
          <a:p>
            <a:pPr>
              <a:lnSpc>
                <a:spcPct val="90000"/>
              </a:lnSpc>
              <a:spcBef>
                <a:spcPts val="1001"/>
              </a:spcBef>
              <a:tabLst>
                <a:tab algn="l" pos="0"/>
              </a:tabLst>
            </a:pPr>
            <a:r>
              <a:rPr b="0" lang="en-US" sz="1100" spc="-1" strike="noStrike">
                <a:solidFill>
                  <a:srgbClr val="000000"/>
                </a:solidFill>
                <a:latin typeface="Century Gothic"/>
                <a:ea typeface="Century Gothic"/>
              </a:rPr>
              <a:t>What impact do you think fake news has had on you or on people in your life? </a:t>
            </a:r>
            <a:endParaRPr b="0" lang="es-ES" sz="1100" spc="-1" strike="noStrike">
              <a:latin typeface="Arial"/>
            </a:endParaRPr>
          </a:p>
        </p:txBody>
      </p:sp>
      <p:pic>
        <p:nvPicPr>
          <p:cNvPr id="284" name="" descr=""/>
          <p:cNvPicPr/>
          <p:nvPr/>
        </p:nvPicPr>
        <p:blipFill>
          <a:blip r:embed="rId8"/>
          <a:srcRect l="30170" t="17213" r="34522" b="2251"/>
          <a:stretch/>
        </p:blipFill>
        <p:spPr>
          <a:xfrm>
            <a:off x="8072280" y="5995440"/>
            <a:ext cx="1071360" cy="86292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5" name="Google Shape;292;p10"/>
          <p:cNvSpPr txBox="1"/>
          <p:nvPr/>
        </p:nvSpPr>
        <p:spPr>
          <a:xfrm>
            <a:off x="484560" y="452880"/>
            <a:ext cx="7054920" cy="1400040"/>
          </a:xfrm>
          <a:prstGeom prst="rect">
            <a:avLst/>
          </a:prstGeom>
          <a:noFill/>
          <a:ln w="0">
            <a:noFill/>
          </a:ln>
        </p:spPr>
        <p:txBody>
          <a:bodyPr>
            <a:noAutofit/>
          </a:bodyPr>
          <a:p>
            <a:pPr>
              <a:lnSpc>
                <a:spcPct val="100000"/>
              </a:lnSpc>
              <a:tabLst>
                <a:tab algn="l" pos="0"/>
              </a:tabLst>
            </a:pPr>
            <a:r>
              <a:rPr b="0" lang="en-US" sz="4200" spc="-1" strike="noStrike">
                <a:solidFill>
                  <a:srgbClr val="ebebeb"/>
                </a:solidFill>
                <a:latin typeface="Century Gothic"/>
                <a:ea typeface="Century Gothic"/>
              </a:rPr>
              <a:t>TRUE OR FALSE</a:t>
            </a:r>
            <a:endParaRPr b="0" lang="es-ES" sz="4200" spc="-1" strike="noStrike">
              <a:solidFill>
                <a:srgbClr val="000000"/>
              </a:solidFill>
              <a:latin typeface="Arial"/>
            </a:endParaRPr>
          </a:p>
        </p:txBody>
      </p:sp>
      <p:sp>
        <p:nvSpPr>
          <p:cNvPr id="286" name="Google Shape;293;p10"/>
          <p:cNvSpPr/>
          <p:nvPr/>
        </p:nvSpPr>
        <p:spPr>
          <a:xfrm>
            <a:off x="1143000" y="1828800"/>
            <a:ext cx="6552720" cy="1523520"/>
          </a:xfrm>
          <a:prstGeom prst="roundRect">
            <a:avLst>
              <a:gd name="adj" fmla="val 16667"/>
            </a:avLst>
          </a:prstGeom>
          <a:solidFill>
            <a:srgbClr val="b01513"/>
          </a:solidFill>
          <a:ln cap="rnd" w="19080">
            <a:solidFill>
              <a:srgbClr val="800f0d"/>
            </a:solidFill>
            <a:round/>
          </a:ln>
        </p:spPr>
        <p:style>
          <a:lnRef idx="0"/>
          <a:fillRef idx="0"/>
          <a:effectRef idx="0"/>
          <a:fontRef idx="minor"/>
        </p:style>
        <p:txBody>
          <a:bodyPr anchor="ctr">
            <a:noAutofit/>
          </a:bodyPr>
          <a:p>
            <a:pPr algn="ctr">
              <a:lnSpc>
                <a:spcPct val="100000"/>
              </a:lnSpc>
              <a:tabLst>
                <a:tab algn="l" pos="0"/>
              </a:tabLst>
            </a:pPr>
            <a:r>
              <a:rPr b="0" lang="en-US" sz="2800" spc="-1" strike="noStrike">
                <a:solidFill>
                  <a:srgbClr val="ffffff"/>
                </a:solidFill>
                <a:latin typeface="Century Gothic"/>
                <a:ea typeface="Century Gothic"/>
              </a:rPr>
              <a:t>CAN IT BE!!!</a:t>
            </a:r>
            <a:endParaRPr b="0" lang="es-ES" sz="2800" spc="-1" strike="noStrike">
              <a:latin typeface="Arial"/>
            </a:endParaRPr>
          </a:p>
        </p:txBody>
      </p:sp>
      <p:pic>
        <p:nvPicPr>
          <p:cNvPr id="287" name="Google Shape;294;p10" descr="source (1).gif"/>
          <p:cNvPicPr/>
          <p:nvPr/>
        </p:nvPicPr>
        <p:blipFill>
          <a:blip r:embed="rId1"/>
          <a:stretch/>
        </p:blipFill>
        <p:spPr>
          <a:xfrm>
            <a:off x="380880" y="3581280"/>
            <a:ext cx="3809520" cy="2400120"/>
          </a:xfrm>
          <a:prstGeom prst="rect">
            <a:avLst/>
          </a:prstGeom>
          <a:ln cap="sq" w="38160">
            <a:solidFill>
              <a:srgbClr val="000000"/>
            </a:solidFill>
            <a:miter/>
          </a:ln>
          <a:effectLst>
            <a:outerShdw dist="37674" dir="2700000" blurRad="50760">
              <a:srgbClr val="000000">
                <a:alpha val="43000"/>
              </a:srgbClr>
            </a:outerShdw>
          </a:effectLst>
        </p:spPr>
      </p:pic>
      <p:pic>
        <p:nvPicPr>
          <p:cNvPr id="288" name="Google Shape;295;p10" descr="nooooooo_elf.gif"/>
          <p:cNvPicPr/>
          <p:nvPr/>
        </p:nvPicPr>
        <p:blipFill>
          <a:blip r:embed="rId2"/>
          <a:stretch/>
        </p:blipFill>
        <p:spPr>
          <a:xfrm>
            <a:off x="4572000" y="3657600"/>
            <a:ext cx="3676320" cy="2381040"/>
          </a:xfrm>
          <a:prstGeom prst="rect">
            <a:avLst/>
          </a:prstGeom>
          <a:ln cap="sq" w="38160">
            <a:solidFill>
              <a:srgbClr val="000000"/>
            </a:solidFill>
            <a:miter/>
          </a:ln>
          <a:effectLst>
            <a:outerShdw dist="37674" dir="2700000" blurRad="50760">
              <a:srgbClr val="000000">
                <a:alpha val="43000"/>
              </a:srgbClr>
            </a:outerShdw>
          </a:effectLst>
        </p:spPr>
      </p:pic>
      <p:pic>
        <p:nvPicPr>
          <p:cNvPr id="289" name="" descr=""/>
          <p:cNvPicPr/>
          <p:nvPr/>
        </p:nvPicPr>
        <p:blipFill>
          <a:blip r:embed="rId3"/>
          <a:srcRect l="30170" t="17213" r="34522" b="2251"/>
          <a:stretch/>
        </p:blipFill>
        <p:spPr>
          <a:xfrm>
            <a:off x="8072280" y="5995440"/>
            <a:ext cx="1071360" cy="86292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0" name="Google Shape;300;p11"/>
          <p:cNvSpPr txBox="1"/>
          <p:nvPr/>
        </p:nvSpPr>
        <p:spPr>
          <a:xfrm>
            <a:off x="484560" y="452880"/>
            <a:ext cx="7054920" cy="1400040"/>
          </a:xfrm>
          <a:prstGeom prst="rect">
            <a:avLst/>
          </a:prstGeom>
          <a:noFill/>
          <a:ln w="0">
            <a:noFill/>
          </a:ln>
        </p:spPr>
        <p:txBody>
          <a:bodyPr>
            <a:noAutofit/>
          </a:bodyPr>
          <a:p>
            <a:pPr>
              <a:lnSpc>
                <a:spcPct val="100000"/>
              </a:lnSpc>
              <a:tabLst>
                <a:tab algn="l" pos="0"/>
              </a:tabLst>
            </a:pPr>
            <a:r>
              <a:rPr b="0" lang="en-US" sz="4000" spc="-1" strike="noStrike">
                <a:solidFill>
                  <a:srgbClr val="ebebeb"/>
                </a:solidFill>
                <a:latin typeface="Century Gothic"/>
                <a:ea typeface="Century Gothic"/>
              </a:rPr>
              <a:t>CAN WE TRUST THE MEDIA?</a:t>
            </a:r>
            <a:endParaRPr b="0" lang="es-ES" sz="4000" spc="-1" strike="noStrike">
              <a:solidFill>
                <a:srgbClr val="000000"/>
              </a:solidFill>
              <a:latin typeface="Arial"/>
            </a:endParaRPr>
          </a:p>
        </p:txBody>
      </p:sp>
      <p:pic>
        <p:nvPicPr>
          <p:cNvPr id="291" name="Google Shape;301;p11" descr="Image result for james corden"/>
          <p:cNvPicPr/>
          <p:nvPr/>
        </p:nvPicPr>
        <p:blipFill>
          <a:blip r:embed="rId1"/>
          <a:stretch/>
        </p:blipFill>
        <p:spPr>
          <a:xfrm>
            <a:off x="304920" y="1447920"/>
            <a:ext cx="2856960" cy="1904760"/>
          </a:xfrm>
          <a:prstGeom prst="rect">
            <a:avLst/>
          </a:prstGeom>
          <a:ln w="0">
            <a:noFill/>
          </a:ln>
        </p:spPr>
      </p:pic>
      <p:sp>
        <p:nvSpPr>
          <p:cNvPr id="292" name="Google Shape;302;p11"/>
          <p:cNvSpPr/>
          <p:nvPr/>
        </p:nvSpPr>
        <p:spPr>
          <a:xfrm>
            <a:off x="228600" y="3429000"/>
            <a:ext cx="3929040" cy="645840"/>
          </a:xfrm>
          <a:prstGeom prst="rect">
            <a:avLst/>
          </a:prstGeom>
          <a:noFill/>
          <a:ln w="0">
            <a:noFill/>
          </a:ln>
        </p:spPr>
        <p:style>
          <a:lnRef idx="0"/>
          <a:fillRef idx="0"/>
          <a:effectRef idx="0"/>
          <a:fontRef idx="minor"/>
        </p:style>
        <p:txBody>
          <a:bodyPr>
            <a:spAutoFit/>
          </a:bodyPr>
          <a:p>
            <a:pPr>
              <a:lnSpc>
                <a:spcPct val="100000"/>
              </a:lnSpc>
              <a:tabLst>
                <a:tab algn="l" pos="0"/>
              </a:tabLst>
            </a:pPr>
            <a:r>
              <a:rPr b="0" lang="en-US" sz="1800" spc="-1" strike="noStrike" u="sng">
                <a:solidFill>
                  <a:srgbClr val="ffffff"/>
                </a:solidFill>
                <a:uFillTx/>
                <a:latin typeface="Century Gothic"/>
                <a:ea typeface="Century Gothic"/>
                <a:hlinkClick r:id="rId2"/>
              </a:rPr>
              <a:t>https://youtu.be/p6d2mam4QuE</a:t>
            </a:r>
            <a:endParaRPr b="0" lang="es-ES" sz="1800" spc="-1" strike="noStrike">
              <a:latin typeface="Arial"/>
            </a:endParaRPr>
          </a:p>
          <a:p>
            <a:pPr>
              <a:lnSpc>
                <a:spcPct val="100000"/>
              </a:lnSpc>
              <a:tabLst>
                <a:tab algn="l" pos="0"/>
              </a:tabLst>
            </a:pPr>
            <a:endParaRPr b="0" lang="es-ES" sz="1800" spc="-1" strike="noStrike">
              <a:latin typeface="Arial"/>
            </a:endParaRPr>
          </a:p>
        </p:txBody>
      </p:sp>
      <p:pic>
        <p:nvPicPr>
          <p:cNvPr id="293" name="Google Shape;303;p11" descr="Related image"/>
          <p:cNvPicPr/>
          <p:nvPr/>
        </p:nvPicPr>
        <p:blipFill>
          <a:blip r:embed="rId3"/>
          <a:stretch/>
        </p:blipFill>
        <p:spPr>
          <a:xfrm>
            <a:off x="380880" y="3809880"/>
            <a:ext cx="2889720" cy="1980720"/>
          </a:xfrm>
          <a:prstGeom prst="rect">
            <a:avLst/>
          </a:prstGeom>
          <a:ln w="0">
            <a:noFill/>
          </a:ln>
        </p:spPr>
      </p:pic>
      <p:sp>
        <p:nvSpPr>
          <p:cNvPr id="294" name="Google Shape;304;p11"/>
          <p:cNvSpPr/>
          <p:nvPr/>
        </p:nvSpPr>
        <p:spPr>
          <a:xfrm>
            <a:off x="228600" y="5867280"/>
            <a:ext cx="3396600" cy="645840"/>
          </a:xfrm>
          <a:prstGeom prst="rect">
            <a:avLst/>
          </a:prstGeom>
          <a:noFill/>
          <a:ln w="0">
            <a:noFill/>
          </a:ln>
        </p:spPr>
        <p:style>
          <a:lnRef idx="0"/>
          <a:fillRef idx="0"/>
          <a:effectRef idx="0"/>
          <a:fontRef idx="minor"/>
        </p:style>
        <p:txBody>
          <a:bodyPr>
            <a:spAutoFit/>
          </a:bodyPr>
          <a:p>
            <a:pPr>
              <a:lnSpc>
                <a:spcPct val="100000"/>
              </a:lnSpc>
              <a:tabLst>
                <a:tab algn="l" pos="0"/>
              </a:tabLst>
            </a:pPr>
            <a:r>
              <a:rPr b="0" lang="en-US" sz="1800" spc="-1" strike="noStrike" u="sng">
                <a:solidFill>
                  <a:srgbClr val="ffffff"/>
                </a:solidFill>
                <a:uFillTx/>
                <a:latin typeface="Century Gothic"/>
                <a:ea typeface="Century Gothic"/>
                <a:hlinkClick r:id="rId4"/>
              </a:rPr>
              <a:t>https://youtu.be/tKfIkcLVRO8</a:t>
            </a:r>
            <a:endParaRPr b="0" lang="es-ES" sz="1800" spc="-1" strike="noStrike">
              <a:latin typeface="Arial"/>
            </a:endParaRPr>
          </a:p>
          <a:p>
            <a:pPr>
              <a:lnSpc>
                <a:spcPct val="100000"/>
              </a:lnSpc>
              <a:tabLst>
                <a:tab algn="l" pos="0"/>
              </a:tabLst>
            </a:pPr>
            <a:endParaRPr b="0" lang="es-ES" sz="1800" spc="-1" strike="noStrike">
              <a:latin typeface="Arial"/>
            </a:endParaRPr>
          </a:p>
        </p:txBody>
      </p:sp>
      <p:sp>
        <p:nvSpPr>
          <p:cNvPr id="295" name="Google Shape;305;p11"/>
          <p:cNvSpPr/>
          <p:nvPr/>
        </p:nvSpPr>
        <p:spPr>
          <a:xfrm>
            <a:off x="228600" y="6248520"/>
            <a:ext cx="3733560" cy="380520"/>
          </a:xfrm>
          <a:prstGeom prst="roundRect">
            <a:avLst>
              <a:gd name="adj" fmla="val 16667"/>
            </a:avLst>
          </a:prstGeom>
          <a:solidFill>
            <a:srgbClr val="b01513"/>
          </a:solidFill>
          <a:ln cap="rnd" w="19080">
            <a:solidFill>
              <a:srgbClr val="800f0d"/>
            </a:solidFill>
            <a:round/>
          </a:ln>
        </p:spPr>
        <p:style>
          <a:lnRef idx="0"/>
          <a:fillRef idx="0"/>
          <a:effectRef idx="0"/>
          <a:fontRef idx="minor"/>
        </p:style>
        <p:txBody>
          <a:bodyPr anchor="ctr">
            <a:noAutofit/>
          </a:bodyPr>
          <a:p>
            <a:pPr algn="ctr">
              <a:lnSpc>
                <a:spcPct val="100000"/>
              </a:lnSpc>
              <a:tabLst>
                <a:tab algn="l" pos="0"/>
              </a:tabLst>
            </a:pPr>
            <a:r>
              <a:rPr b="0" lang="en-US" sz="1800" spc="-1" strike="noStrike">
                <a:solidFill>
                  <a:srgbClr val="ffffff"/>
                </a:solidFill>
                <a:latin typeface="Century Gothic"/>
                <a:ea typeface="Century Gothic"/>
              </a:rPr>
              <a:t>LATE NIGHT SHOWS</a:t>
            </a:r>
            <a:endParaRPr b="0" lang="es-ES" sz="1800" spc="-1" strike="noStrike">
              <a:latin typeface="Arial"/>
            </a:endParaRPr>
          </a:p>
        </p:txBody>
      </p:sp>
      <p:sp>
        <p:nvSpPr>
          <p:cNvPr id="296" name="Google Shape;306;p11"/>
          <p:cNvSpPr/>
          <p:nvPr/>
        </p:nvSpPr>
        <p:spPr>
          <a:xfrm>
            <a:off x="4800600" y="1371600"/>
            <a:ext cx="3733560" cy="380520"/>
          </a:xfrm>
          <a:prstGeom prst="roundRect">
            <a:avLst>
              <a:gd name="adj" fmla="val 16667"/>
            </a:avLst>
          </a:prstGeom>
          <a:solidFill>
            <a:srgbClr val="b01513"/>
          </a:solidFill>
          <a:ln cap="rnd" w="19080">
            <a:solidFill>
              <a:srgbClr val="800f0d"/>
            </a:solidFill>
            <a:round/>
          </a:ln>
        </p:spPr>
        <p:style>
          <a:lnRef idx="0"/>
          <a:fillRef idx="0"/>
          <a:effectRef idx="0"/>
          <a:fontRef idx="minor"/>
        </p:style>
        <p:txBody>
          <a:bodyPr anchor="ctr">
            <a:noAutofit/>
          </a:bodyPr>
          <a:p>
            <a:pPr algn="ctr">
              <a:lnSpc>
                <a:spcPct val="100000"/>
              </a:lnSpc>
              <a:tabLst>
                <a:tab algn="l" pos="0"/>
              </a:tabLst>
            </a:pPr>
            <a:r>
              <a:rPr b="0" lang="en-US" sz="1800" spc="-1" strike="noStrike">
                <a:solidFill>
                  <a:srgbClr val="ffffff"/>
                </a:solidFill>
                <a:latin typeface="Century Gothic"/>
                <a:ea typeface="Century Gothic"/>
              </a:rPr>
              <a:t>MUSIC VIDEOS</a:t>
            </a:r>
            <a:endParaRPr b="0" lang="es-ES" sz="1800" spc="-1" strike="noStrike">
              <a:latin typeface="Arial"/>
            </a:endParaRPr>
          </a:p>
        </p:txBody>
      </p:sp>
      <p:pic>
        <p:nvPicPr>
          <p:cNvPr id="297" name="Google Shape;307;p11" descr="Image result for this is america"/>
          <p:cNvPicPr/>
          <p:nvPr/>
        </p:nvPicPr>
        <p:blipFill>
          <a:blip r:embed="rId5"/>
          <a:stretch/>
        </p:blipFill>
        <p:spPr>
          <a:xfrm>
            <a:off x="5257800" y="1828800"/>
            <a:ext cx="2666520" cy="1820880"/>
          </a:xfrm>
          <a:prstGeom prst="rect">
            <a:avLst/>
          </a:prstGeom>
          <a:ln w="0">
            <a:noFill/>
          </a:ln>
        </p:spPr>
      </p:pic>
      <p:sp>
        <p:nvSpPr>
          <p:cNvPr id="298" name="Google Shape;308;p11"/>
          <p:cNvSpPr/>
          <p:nvPr/>
        </p:nvSpPr>
        <p:spPr>
          <a:xfrm>
            <a:off x="4990680" y="3592800"/>
            <a:ext cx="3353400" cy="614520"/>
          </a:xfrm>
          <a:prstGeom prst="rect">
            <a:avLst/>
          </a:prstGeom>
          <a:noFill/>
          <a:ln w="0">
            <a:noFill/>
          </a:ln>
        </p:spPr>
        <p:style>
          <a:lnRef idx="0"/>
          <a:fillRef idx="0"/>
          <a:effectRef idx="0"/>
          <a:fontRef idx="minor"/>
        </p:style>
        <p:txBody>
          <a:bodyPr>
            <a:spAutoFit/>
          </a:bodyPr>
          <a:p>
            <a:pPr>
              <a:lnSpc>
                <a:spcPct val="100000"/>
              </a:lnSpc>
              <a:tabLst>
                <a:tab algn="l" pos="0"/>
              </a:tabLst>
            </a:pPr>
            <a:r>
              <a:rPr b="0" lang="en-US" sz="1600" spc="-1" strike="noStrike" u="sng">
                <a:solidFill>
                  <a:srgbClr val="ffffff"/>
                </a:solidFill>
                <a:uFillTx/>
                <a:latin typeface="Century Gothic"/>
                <a:ea typeface="Century Gothic"/>
                <a:hlinkClick r:id="rId6"/>
              </a:rPr>
              <a:t>https://youtu.be/VYOjWnS4cMY</a:t>
            </a:r>
            <a:endParaRPr b="0" lang="es-ES" sz="1600" spc="-1" strike="noStrike">
              <a:latin typeface="Arial"/>
            </a:endParaRPr>
          </a:p>
          <a:p>
            <a:pPr>
              <a:lnSpc>
                <a:spcPct val="100000"/>
              </a:lnSpc>
              <a:tabLst>
                <a:tab algn="l" pos="0"/>
              </a:tabLst>
            </a:pPr>
            <a:endParaRPr b="0" lang="es-ES" sz="1600" spc="-1" strike="noStrike">
              <a:latin typeface="Arial"/>
            </a:endParaRPr>
          </a:p>
        </p:txBody>
      </p:sp>
      <p:pic>
        <p:nvPicPr>
          <p:cNvPr id="299" name="Google Shape;309;p11" descr="Image result for PRINCE EA"/>
          <p:cNvPicPr/>
          <p:nvPr/>
        </p:nvPicPr>
        <p:blipFill>
          <a:blip r:embed="rId7"/>
          <a:srcRect l="30857" t="0" r="21144" b="0"/>
          <a:stretch/>
        </p:blipFill>
        <p:spPr>
          <a:xfrm>
            <a:off x="5562720" y="3962520"/>
            <a:ext cx="2048040" cy="2133360"/>
          </a:xfrm>
          <a:prstGeom prst="rect">
            <a:avLst/>
          </a:prstGeom>
          <a:ln w="0">
            <a:noFill/>
          </a:ln>
        </p:spPr>
      </p:pic>
      <p:sp>
        <p:nvSpPr>
          <p:cNvPr id="300" name="Google Shape;310;p11"/>
          <p:cNvSpPr/>
          <p:nvPr/>
        </p:nvSpPr>
        <p:spPr>
          <a:xfrm>
            <a:off x="4800600" y="6115680"/>
            <a:ext cx="3377520" cy="645840"/>
          </a:xfrm>
          <a:prstGeom prst="rect">
            <a:avLst/>
          </a:prstGeom>
          <a:noFill/>
          <a:ln w="0">
            <a:noFill/>
          </a:ln>
        </p:spPr>
        <p:style>
          <a:lnRef idx="0"/>
          <a:fillRef idx="0"/>
          <a:effectRef idx="0"/>
          <a:fontRef idx="minor"/>
        </p:style>
        <p:txBody>
          <a:bodyPr>
            <a:spAutoFit/>
          </a:bodyPr>
          <a:p>
            <a:pPr>
              <a:lnSpc>
                <a:spcPct val="100000"/>
              </a:lnSpc>
              <a:tabLst>
                <a:tab algn="l" pos="0"/>
              </a:tabLst>
            </a:pPr>
            <a:r>
              <a:rPr b="0" lang="en-US" sz="1800" spc="-1" strike="noStrike" u="sng">
                <a:solidFill>
                  <a:srgbClr val="ffffff"/>
                </a:solidFill>
                <a:uFillTx/>
                <a:latin typeface="Century Gothic"/>
                <a:ea typeface="Century Gothic"/>
                <a:hlinkClick r:id="rId8"/>
              </a:rPr>
              <a:t>https://youtu.be/dRl8EIhrQjQ</a:t>
            </a:r>
            <a:endParaRPr b="0" lang="es-ES" sz="1800" spc="-1" strike="noStrike">
              <a:latin typeface="Arial"/>
            </a:endParaRPr>
          </a:p>
          <a:p>
            <a:pPr>
              <a:lnSpc>
                <a:spcPct val="100000"/>
              </a:lnSpc>
              <a:tabLst>
                <a:tab algn="l" pos="0"/>
              </a:tabLst>
            </a:pPr>
            <a:endParaRPr b="0" lang="es-ES" sz="1800" spc="-1" strike="noStrike">
              <a:latin typeface="Arial"/>
            </a:endParaRPr>
          </a:p>
        </p:txBody>
      </p:sp>
      <p:pic>
        <p:nvPicPr>
          <p:cNvPr id="301" name="" descr=""/>
          <p:cNvPicPr/>
          <p:nvPr/>
        </p:nvPicPr>
        <p:blipFill>
          <a:blip r:embed="rId9"/>
          <a:srcRect l="30170" t="17213" r="34522" b="2251"/>
          <a:stretch/>
        </p:blipFill>
        <p:spPr>
          <a:xfrm>
            <a:off x="8072280" y="5995440"/>
            <a:ext cx="1071360" cy="86292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TotalTime>
  <Application>LibreOffice/7.1.3.2$Windows_X86_64 LibreOffice_project/47f78053abe362b9384784d31a6e56f8511eb1c1</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2018-11-28T19:47:55Z</dcterms:created>
  <dc:creator>Derek Phifer</dc:creator>
  <dc:description/>
  <dc:language>es-ES</dc:language>
  <cp:lastModifiedBy/>
  <dcterms:modified xsi:type="dcterms:W3CDTF">2022-06-14T16:16:17Z</dcterms:modified>
  <cp:revision>1</cp:revision>
  <dc:subject/>
  <dc:title/>
</cp:coreProperties>
</file>